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png" ContentType="image/png"/>
  <Default Extension="xml" ContentType="application/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16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9.xml" ContentType="application/vnd.openxmlformats-officedocument.presentationml.slide+xml"/>
  <Override PartName="/ppt/slides/slide3.xml" ContentType="application/vnd.openxmlformats-officedocument.presentationml.slide+xml"/>
  <Override PartName="/ppt/slides/slide6.xml" ContentType="application/vnd.openxmlformats-officedocument.presentationml.slide+xml"/>
  <Override PartName="/ppt/slides/slide18.xml" ContentType="application/vnd.openxmlformats-officedocument.presentationml.slide+xml"/>
  <Override PartName="/ppt/slides/slide15.xml" ContentType="application/vnd.openxmlformats-officedocument.presentationml.slide+xml"/>
  <Override PartName="/ppt/slides/slide7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slides/slide19.xml" ContentType="application/vnd.openxmlformats-officedocument.presentationml.slide+xml"/>
  <Override PartName="/ppt/slides/slide4.xml" ContentType="application/vnd.openxmlformats-officedocument.presentationml.slide+xml"/>
  <Override PartName="/ppt/slides/slide10.xml" ContentType="application/vnd.openxmlformats-officedocument.presentationml.slide+xml"/>
  <Override PartName="/ppt/slides/slide14.xml" ContentType="application/vnd.openxmlformats-officedocument.presentationml.slide+xml"/>
  <Override PartName="/ppt/slides/slide11.xml" ContentType="application/vnd.openxmlformats-officedocument.presentationml.slide+xml"/>
  <Override PartName="/ppt/slides/slide5.xml" ContentType="application/vnd.openxmlformats-officedocument.presentationml.slide+xml"/>
  <Override PartName="/ppt/slides/slide22.xml" ContentType="application/vnd.openxmlformats-officedocument.presentationml.slide+xml"/>
  <Override PartName="/ppt/tableStyles.xml" ContentType="application/vnd.openxmlformats-officedocument.presentationml.tableStyles+xml"/>
</Types>
</file>

<file path=_rels/.rels><?xml version="1.0" encoding="UTF-8" standalone="yes"?><Relationships xmlns="http://schemas.openxmlformats.org/package/2006/relationships"><Relationship Target="ppt/presentation.xml" Type="http://schemas.openxmlformats.org/officeDocument/2006/relationships/officeDocument" Id="rId1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aveSubsetFonts="1" autoCompressPictures="0" mc:PreserveAttributes="mv:*" mc:Ignorable="mv">
  <p:sldMasterIdLst>
    <p:sldMasterId id="2147483655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y="6858000" cx="9144000"/>
  <p:notesSz cy="9144000" cx="6858000"/>
  <p:defaultTextStyle>
    <a:defPPr algn="l" rtl="0" marR="0">
      <a:lnSpc>
        <a:spcPct val="100000"/>
      </a:lnSpc>
      <a:spcBef>
        <a:spcPts val="0"/>
      </a:spcBef>
      <a:spcAft>
        <a:spcPts val="0"/>
      </a:spcAft>
    </a:defPPr>
    <a:lvl1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90651C3A-4460-11DB-9652-00E08161165F}"/>
</file>

<file path=ppt/_rels/presentation.xml.rels><?xml version="1.0" encoding="UTF-8" standalone="yes"?><Relationships xmlns="http://schemas.openxmlformats.org/package/2006/relationships"><Relationship Target="slides/slide14.xml" Type="http://schemas.openxmlformats.org/officeDocument/2006/relationships/slide" Id="rId19"/><Relationship Target="slides/slide13.xml" Type="http://schemas.openxmlformats.org/officeDocument/2006/relationships/slide" Id="rId18"/><Relationship Target="slides/slide12.xml" Type="http://schemas.openxmlformats.org/officeDocument/2006/relationships/slide" Id="rId17"/><Relationship Target="slides/slide11.xml" Type="http://schemas.openxmlformats.org/officeDocument/2006/relationships/slide" Id="rId16"/><Relationship Target="slides/slide10.xml" Type="http://schemas.openxmlformats.org/officeDocument/2006/relationships/slide" Id="rId15"/><Relationship Target="slides/slide9.xml" Type="http://schemas.openxmlformats.org/officeDocument/2006/relationships/slide" Id="rId14"/><Relationship Target="slides/slide7.xml" Type="http://schemas.openxmlformats.org/officeDocument/2006/relationships/slide" Id="rId12"/><Relationship Target="slides/slide8.xml" Type="http://schemas.openxmlformats.org/officeDocument/2006/relationships/slide" Id="rId13"/><Relationship Target="slides/slide5.xml" Type="http://schemas.openxmlformats.org/officeDocument/2006/relationships/slide" Id="rId10"/><Relationship Target="slides/slide6.xml" Type="http://schemas.openxmlformats.org/officeDocument/2006/relationships/slide" Id="rId11"/><Relationship Target="slides/slide21.xml" Type="http://schemas.openxmlformats.org/officeDocument/2006/relationships/slide" Id="rId26"/><Relationship Target="slides/slide20.xml" Type="http://schemas.openxmlformats.org/officeDocument/2006/relationships/slide" Id="rId25"/><Relationship Target="slides/slide22.xml" Type="http://schemas.openxmlformats.org/officeDocument/2006/relationships/slide" Id="rId27"/><Relationship Target="presProps.xml" Type="http://schemas.openxmlformats.org/officeDocument/2006/relationships/presProps" Id="rId2"/><Relationship Target="slides/slide16.xml" Type="http://schemas.openxmlformats.org/officeDocument/2006/relationships/slide" Id="rId21"/><Relationship Target="theme/theme3.xml" Type="http://schemas.openxmlformats.org/officeDocument/2006/relationships/theme" Id="rId1"/><Relationship Target="slides/slide17.xml" Type="http://schemas.openxmlformats.org/officeDocument/2006/relationships/slide" Id="rId22"/><Relationship Target="slideMasters/slideMaster1.xml" Type="http://schemas.openxmlformats.org/officeDocument/2006/relationships/slideMaster" Id="rId4"/><Relationship Target="slides/slide18.xml" Type="http://schemas.openxmlformats.org/officeDocument/2006/relationships/slide" Id="rId23"/><Relationship Target="tableStyles.xml" Type="http://schemas.openxmlformats.org/officeDocument/2006/relationships/tableStyles" Id="rId3"/><Relationship Target="slides/slide19.xml" Type="http://schemas.openxmlformats.org/officeDocument/2006/relationships/slide" Id="rId24"/><Relationship Target="slides/slide15.xml" Type="http://schemas.openxmlformats.org/officeDocument/2006/relationships/slide" Id="rId20"/><Relationship Target="slides/slide4.xml" Type="http://schemas.openxmlformats.org/officeDocument/2006/relationships/slide" Id="rId9"/><Relationship Target="slides/slide1.xml" Type="http://schemas.openxmlformats.org/officeDocument/2006/relationships/slide" Id="rId6"/><Relationship Target="notesMasters/notesMaster1.xml" Type="http://schemas.openxmlformats.org/officeDocument/2006/relationships/notesMaster" Id="rId5"/><Relationship Target="slides/slide3.xml" Type="http://schemas.openxmlformats.org/officeDocument/2006/relationships/slide" Id="rId8"/><Relationship Target="slides/slide2.xml" Type="http://schemas.openxmlformats.org/officeDocument/2006/relationships/slide" Id="rId7"/></Relationships>
</file>

<file path=ppt/notesMasters/_rels/notesMaster1.xml.rels><?xml version="1.0" encoding="UTF-8" standalone="yes"?><Relationships xmlns="http://schemas.openxmlformats.org/package/2006/relationships"><Relationship Target="../theme/theme2.xml" Type="http://schemas.openxmlformats.org/officeDocument/2006/relationships/theme" Id="rId1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FFFFFF"/>
        </a:solidFill>
      </p:bgPr>
    </p:bg>
    <p:spTree>
      <p:nvGrpSpPr>
        <p:cNvPr id="1" name="Shape 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" name="Shape 2"/>
          <p:cNvSpPr/>
          <p:nvPr/>
        </p:nvSpPr>
        <p:spPr>
          <a:xfrm>
            <a:off y="0" x="0"/>
            <a:ext cy="9144000" cx="6858000"/>
          </a:xfrm>
          <a:prstGeom prst="roundRect">
            <a:avLst>
              <a:gd fmla="val 23" name="adj"/>
            </a:avLst>
          </a:prstGeom>
          <a:solidFill>
            <a:srgbClr val="FFFFFF"/>
          </a:solidFill>
          <a:ln>
            <a:noFill/>
          </a:ln>
        </p:spPr>
        <p:txBody>
          <a:bodyPr bIns="45700" rIns="91425" lIns="91425" tIns="45700" anchor="ctr" anchorCtr="0">
            <a:noAutofit/>
          </a:bodyPr>
          <a:lstStyle/>
          <a:p/>
        </p:txBody>
      </p:sp>
      <p:sp>
        <p:nvSpPr>
          <p:cNvPr id="3" name="Shape 3"/>
          <p:cNvSpPr txBox="1"/>
          <p:nvPr>
            <p:ph idx="2" type="hdr"/>
          </p:nvPr>
        </p:nvSpPr>
        <p:spPr>
          <a:xfrm>
            <a:off y="152400" x="762000"/>
            <a:ext cy="455612" cx="2665413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l" rtl="0" marR="0" indent="0" marL="0">
              <a:buClr>
                <a:srgbClr val="000000"/>
              </a:buClr>
              <a:buFont typeface="Helvetica Neue"/>
              <a:buNone/>
              <a:defRPr strike="noStrike" u="none" b="0" cap="none" baseline="0" sz="1200" i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/>
        </p:txBody>
      </p:sp>
      <p:sp>
        <p:nvSpPr>
          <p:cNvPr id="4" name="Shape 4"/>
          <p:cNvSpPr txBox="1"/>
          <p:nvPr>
            <p:ph idx="10" type="dt"/>
          </p:nvPr>
        </p:nvSpPr>
        <p:spPr>
          <a:xfrm>
            <a:off y="152400" x="3505200"/>
            <a:ext cy="455612" cx="2436812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r" rtl="0" marR="0" indent="0" marL="0">
              <a:buClr>
                <a:srgbClr val="000000"/>
              </a:buClr>
              <a:buFont typeface="Helvetica Neue"/>
              <a:buNone/>
              <a:defRPr strike="noStrike" u="none" b="0" cap="none" baseline="0" sz="1000" i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algn="l" rtl="0" marR="0" indent="0" marL="0">
              <a:defRPr/>
            </a:lvl2pPr>
            <a:lvl3pPr algn="l" rtl="0" marR="0" indent="0" marL="0">
              <a:defRPr/>
            </a:lvl3pPr>
            <a:lvl4pPr algn="l" rtl="0" marR="0" indent="0" marL="0">
              <a:defRPr/>
            </a:lvl4pPr>
            <a:lvl5pPr algn="l" rtl="0" marR="0" indent="0" marL="0">
              <a:defRPr/>
            </a:lvl5pPr>
            <a:lvl6pPr algn="l" rtl="0" marR="0" indent="0" marL="0">
              <a:defRPr/>
            </a:lvl6pPr>
            <a:lvl7pPr algn="l" rtl="0" marR="0" indent="0" marL="0">
              <a:defRPr/>
            </a:lvl7pPr>
            <a:lvl8pPr algn="l" rtl="0" marR="0" indent="0" marL="0">
              <a:defRPr/>
            </a:lvl8pPr>
            <a:lvl9pPr algn="l" rtl="0" marR="0" indent="0" marL="0">
              <a:defRPr/>
            </a:lvl9pPr>
          </a:lstStyle>
          <a:p/>
        </p:txBody>
      </p:sp>
      <p:sp>
        <p:nvSpPr>
          <p:cNvPr id="5" name="Shape 5"/>
          <p:cNvSpPr/>
          <p:nvPr>
            <p:ph idx="3" type="sldImg"/>
          </p:nvPr>
        </p:nvSpPr>
        <p:spPr>
          <a:xfrm>
            <a:off y="685800" x="1143000"/>
            <a:ext cy="3427412" cx="4570412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000000"/>
            </a:solidFill>
            <a:prstDash val="solid"/>
            <a:miter/>
            <a:headEnd w="med" len="med" type="none"/>
            <a:tailEnd w="med" len="med" type="none"/>
          </a:ln>
        </p:spPr>
      </p:sp>
      <p:sp>
        <p:nvSpPr>
          <p:cNvPr id="6" name="Shape 6"/>
          <p:cNvSpPr txBox="1"/>
          <p:nvPr>
            <p:ph idx="1" type="body"/>
          </p:nvPr>
        </p:nvSpPr>
        <p:spPr>
          <a:xfrm>
            <a:off y="4343400" x="914400"/>
            <a:ext cy="4113212" cx="5027613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/>
        </p:txBody>
      </p:sp>
    </p:spTree>
  </p:cSld>
  <p:clrMap accent2="accent2" accent3="accent3" accent4="accent4" accent5="accent5" accent6="accent6" hlink="hlink" tx2="lt2" tx1="dk1" bg2="dk2" bg1="lt1" folHlink="folHlink" accent1="accent1"/>
</p:notesMaster>
</file>

<file path=ppt/notesSlides/_rels/notesSlide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0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5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6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7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8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9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0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5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6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7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8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9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1" name="Shape 3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2" name="Shape 32"/>
          <p:cNvSpPr txBox="1"/>
          <p:nvPr>
            <p:ph idx="10" type="dt"/>
          </p:nvPr>
        </p:nvSpPr>
        <p:spPr>
          <a:xfrm>
            <a:off y="152400" x="3505200"/>
            <a:ext cy="455612" cx="2436812"/>
          </a:xfrm>
          <a:prstGeom prst="rect">
            <a:avLst/>
          </a:prstGeom>
          <a:noFill/>
          <a:ln>
            <a:noFill/>
          </a:ln>
        </p:spPr>
        <p:txBody>
          <a:bodyPr bIns="46800" rIns="90000" lIns="90000" tIns="46800" anchor="t" anchorCtr="0">
            <a:noAutofit/>
          </a:bodyPr>
          <a:lstStyle/>
          <a:p>
            <a:pPr algn="r" rtl="0" lvl="0" marR="0" indent="0" marL="0">
              <a:buClr>
                <a:srgbClr val="000000"/>
              </a:buClr>
              <a:buSzPct val="25000"/>
              <a:buFont typeface="Helvetica Neue"/>
              <a:buNone/>
            </a:pPr>
            <a:r>
              <a:rPr strike="noStrike" u="none" b="0" cap="none" baseline="0" sz="1000" lang="en-US" i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
</a:t>
            </a:r>
            <a:r>
              <a:rPr strike="noStrike" u="none" b="0" cap="none" baseline="0" sz="1000" lang="en-US" i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</a:p>
        </p:txBody>
      </p:sp>
      <p:sp>
        <p:nvSpPr>
          <p:cNvPr id="33" name="Shape 33"/>
          <p:cNvSpPr/>
          <p:nvPr>
            <p:ph idx="2" type="sldImg"/>
          </p:nvPr>
        </p:nvSpPr>
        <p:spPr>
          <a:xfrm>
            <a:off y="685800" x="1143000"/>
            <a:ext cy="3429000" cx="45720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000000"/>
            </a:solidFill>
            <a:prstDash val="solid"/>
            <a:miter/>
            <a:headEnd w="med" len="med" type="none"/>
            <a:tailEnd w="med" len="med" type="none"/>
          </a:ln>
        </p:spPr>
      </p:sp>
      <p:sp>
        <p:nvSpPr>
          <p:cNvPr id="34" name="Shape 34"/>
          <p:cNvSpPr txBox="1"/>
          <p:nvPr>
            <p:ph idx="1" type="body"/>
          </p:nvPr>
        </p:nvSpPr>
        <p:spPr>
          <a:xfrm>
            <a:off y="4343400" x="914400"/>
            <a:ext cy="4114800" cx="5029199"/>
          </a:xfrm>
          <a:prstGeom prst="rect">
            <a:avLst/>
          </a:prstGeom>
          <a:noFill/>
          <a:ln>
            <a:noFill/>
          </a:ln>
        </p:spPr>
        <p:txBody>
          <a:bodyPr bIns="46800" rIns="90000" lIns="90000" tIns="46800" anchor="ctr" anchorCtr="0">
            <a:noAutofit/>
          </a:bodyPr>
          <a:lstStyle/>
          <a:p>
            <a:pPr algn="l" rtl="0" lvl="0" marR="0" indent="0" marL="0">
              <a:buSzPct val="25000"/>
              <a:buFont typeface="Arial"/>
              <a:buNone/>
            </a:pPr>
            <a:r>
              <a:rPr strike="noStrike" u="none" b="0" cap="none" baseline="0" sz="1800" lang="en-US" i="0">
                <a:latin typeface="Arial"/>
                <a:ea typeface="Arial"/>
                <a:cs typeface="Arial"/>
                <a:sym typeface="Arial"/>
              </a:rPr>
              <a:t>One prebuilt of each circuit for each group, who has what experience?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23" name="Shape 12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24" name="Shape 124"/>
          <p:cNvSpPr txBox="1"/>
          <p:nvPr>
            <p:ph idx="1" type="body"/>
          </p:nvPr>
        </p:nvSpPr>
        <p:spPr>
          <a:xfrm>
            <a:off y="4343400" x="914400"/>
            <a:ext cy="4113299" cx="5027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/>
        </p:txBody>
      </p:sp>
      <p:sp>
        <p:nvSpPr>
          <p:cNvPr id="125" name="Shape 125"/>
          <p:cNvSpPr/>
          <p:nvPr>
            <p:ph idx="2" type="sldImg"/>
          </p:nvPr>
        </p:nvSpPr>
        <p:spPr>
          <a:xfrm>
            <a:off y="685800" x="1143000"/>
            <a:ext cy="3427500" cx="45704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33" name="Shape 13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34" name="Shape 134"/>
          <p:cNvSpPr txBox="1"/>
          <p:nvPr>
            <p:ph idx="1" type="body"/>
          </p:nvPr>
        </p:nvSpPr>
        <p:spPr>
          <a:xfrm>
            <a:off y="4343400" x="914400"/>
            <a:ext cy="4113299" cx="5027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/>
        </p:txBody>
      </p:sp>
      <p:sp>
        <p:nvSpPr>
          <p:cNvPr id="135" name="Shape 135"/>
          <p:cNvSpPr/>
          <p:nvPr>
            <p:ph idx="2" type="sldImg"/>
          </p:nvPr>
        </p:nvSpPr>
        <p:spPr>
          <a:xfrm>
            <a:off y="685800" x="1143000"/>
            <a:ext cy="3427500" cx="45704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44" name="Shape 14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45" name="Shape 145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146" name="Shape 146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82275" rIns="82275" lIns="82275" tIns="82275" anchor="t" anchorCtr="0">
            <a:noAutofit/>
          </a:bodyPr>
          <a:lstStyle/>
          <a:p/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57" name="Shape 15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58" name="Shape 158"/>
          <p:cNvSpPr txBox="1"/>
          <p:nvPr>
            <p:ph idx="1" type="body"/>
          </p:nvPr>
        </p:nvSpPr>
        <p:spPr>
          <a:xfrm>
            <a:off y="4343400" x="914400"/>
            <a:ext cy="4113212" cx="5027613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/>
        </p:txBody>
      </p:sp>
      <p:sp>
        <p:nvSpPr>
          <p:cNvPr id="159" name="Shape 159"/>
          <p:cNvSpPr/>
          <p:nvPr>
            <p:ph idx="2" type="sldImg"/>
          </p:nvPr>
        </p:nvSpPr>
        <p:spPr>
          <a:xfrm>
            <a:off y="685800" x="1143000"/>
            <a:ext cy="3427412" cx="4570412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65" name="Shape 16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66" name="Shape 166"/>
          <p:cNvSpPr/>
          <p:nvPr>
            <p:ph idx="2" type="sldImg"/>
          </p:nvPr>
        </p:nvSpPr>
        <p:spPr>
          <a:xfrm>
            <a:off y="685800" x="1143000"/>
            <a:ext cy="3427500" cx="45704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167" name="Shape 167"/>
          <p:cNvSpPr txBox="1"/>
          <p:nvPr>
            <p:ph idx="1" type="body"/>
          </p:nvPr>
        </p:nvSpPr>
        <p:spPr>
          <a:xfrm>
            <a:off y="4343400" x="914400"/>
            <a:ext cy="4113299" cx="5027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/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74" name="Shape 17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75" name="Shape 175"/>
          <p:cNvSpPr/>
          <p:nvPr>
            <p:ph idx="2" type="sldImg"/>
          </p:nvPr>
        </p:nvSpPr>
        <p:spPr>
          <a:xfrm>
            <a:off y="685800" x="1143000"/>
            <a:ext cy="3427500" cx="45704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176" name="Shape 176"/>
          <p:cNvSpPr txBox="1"/>
          <p:nvPr>
            <p:ph idx="1" type="body"/>
          </p:nvPr>
        </p:nvSpPr>
        <p:spPr>
          <a:xfrm>
            <a:off y="4343400" x="914400"/>
            <a:ext cy="4113299" cx="5027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/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83" name="Shape 18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84" name="Shape 184"/>
          <p:cNvSpPr/>
          <p:nvPr>
            <p:ph idx="2" type="sldImg"/>
          </p:nvPr>
        </p:nvSpPr>
        <p:spPr>
          <a:xfrm>
            <a:off y="685800" x="1143000"/>
            <a:ext cy="3427500" cx="45704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185" name="Shape 185"/>
          <p:cNvSpPr txBox="1"/>
          <p:nvPr>
            <p:ph idx="1" type="body"/>
          </p:nvPr>
        </p:nvSpPr>
        <p:spPr>
          <a:xfrm>
            <a:off y="4343400" x="914400"/>
            <a:ext cy="4113299" cx="5027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/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92" name="Shape 19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93" name="Shape 193"/>
          <p:cNvSpPr/>
          <p:nvPr>
            <p:ph idx="2" type="sldImg"/>
          </p:nvPr>
        </p:nvSpPr>
        <p:spPr>
          <a:xfrm>
            <a:off y="685800" x="1143000"/>
            <a:ext cy="3427500" cx="45704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194" name="Shape 194"/>
          <p:cNvSpPr txBox="1"/>
          <p:nvPr>
            <p:ph idx="1" type="body"/>
          </p:nvPr>
        </p:nvSpPr>
        <p:spPr>
          <a:xfrm>
            <a:off y="4343400" x="914400"/>
            <a:ext cy="4113299" cx="5027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/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03" name="Shape 20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04" name="Shape 204"/>
          <p:cNvSpPr txBox="1"/>
          <p:nvPr>
            <p:ph idx="1" type="body"/>
          </p:nvPr>
        </p:nvSpPr>
        <p:spPr>
          <a:xfrm>
            <a:off y="4343400" x="914400"/>
            <a:ext cy="4113212" cx="5027613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/>
        </p:txBody>
      </p:sp>
      <p:sp>
        <p:nvSpPr>
          <p:cNvPr id="205" name="Shape 205"/>
          <p:cNvSpPr/>
          <p:nvPr>
            <p:ph idx="2" type="sldImg"/>
          </p:nvPr>
        </p:nvSpPr>
        <p:spPr>
          <a:xfrm>
            <a:off y="685800" x="1143000"/>
            <a:ext cy="3427412" cx="4570412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10" name="Shape 21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11" name="Shape 211"/>
          <p:cNvSpPr txBox="1"/>
          <p:nvPr>
            <p:ph idx="1" type="body"/>
          </p:nvPr>
        </p:nvSpPr>
        <p:spPr>
          <a:xfrm>
            <a:off y="4343400" x="914400"/>
            <a:ext cy="4113299" cx="5027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/>
        </p:txBody>
      </p:sp>
      <p:sp>
        <p:nvSpPr>
          <p:cNvPr id="212" name="Shape 212"/>
          <p:cNvSpPr/>
          <p:nvPr>
            <p:ph idx="2" type="sldImg"/>
          </p:nvPr>
        </p:nvSpPr>
        <p:spPr>
          <a:xfrm>
            <a:off y="685800" x="1143000"/>
            <a:ext cy="3427500" cx="45704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9" name="Shape 3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0" name="Shape 40"/>
          <p:cNvSpPr/>
          <p:nvPr>
            <p:ph idx="2" type="sldImg"/>
          </p:nvPr>
        </p:nvSpPr>
        <p:spPr>
          <a:xfrm>
            <a:off y="685800" x="1143000"/>
            <a:ext cy="3427500" cx="45704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41" name="Shape 41"/>
          <p:cNvSpPr txBox="1"/>
          <p:nvPr>
            <p:ph idx="1" type="body"/>
          </p:nvPr>
        </p:nvSpPr>
        <p:spPr>
          <a:xfrm>
            <a:off y="4343400" x="914400"/>
            <a:ext cy="4113299" cx="5027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/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22" name="Shape 22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23" name="Shape 223"/>
          <p:cNvSpPr txBox="1"/>
          <p:nvPr>
            <p:ph idx="1" type="body"/>
          </p:nvPr>
        </p:nvSpPr>
        <p:spPr>
          <a:xfrm>
            <a:off y="4343400" x="914400"/>
            <a:ext cy="4113299" cx="5027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/>
        </p:txBody>
      </p:sp>
      <p:sp>
        <p:nvSpPr>
          <p:cNvPr id="224" name="Shape 224"/>
          <p:cNvSpPr/>
          <p:nvPr>
            <p:ph idx="2" type="sldImg"/>
          </p:nvPr>
        </p:nvSpPr>
        <p:spPr>
          <a:xfrm>
            <a:off y="685800" x="1143000"/>
            <a:ext cy="3427500" cx="45704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28" name="Shape 22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29" name="Shape 229"/>
          <p:cNvSpPr txBox="1"/>
          <p:nvPr>
            <p:ph idx="10" type="dt"/>
          </p:nvPr>
        </p:nvSpPr>
        <p:spPr>
          <a:xfrm>
            <a:off y="152400" x="3505200"/>
            <a:ext cy="455612" cx="2436812"/>
          </a:xfrm>
          <a:prstGeom prst="rect">
            <a:avLst/>
          </a:prstGeom>
          <a:noFill/>
          <a:ln>
            <a:noFill/>
          </a:ln>
        </p:spPr>
        <p:txBody>
          <a:bodyPr bIns="46800" rIns="90000" lIns="90000" tIns="46800" anchor="t" anchorCtr="0">
            <a:noAutofit/>
          </a:bodyPr>
          <a:lstStyle/>
          <a:p>
            <a:pPr algn="r" rtl="0" lvl="0" marR="0" indent="0" marL="0">
              <a:buClr>
                <a:srgbClr val="000000"/>
              </a:buClr>
              <a:buSzPct val="25000"/>
              <a:buFont typeface="Helvetica Neue"/>
              <a:buNone/>
            </a:pPr>
            <a:r>
              <a:rPr strike="noStrike" u="none" b="0" cap="none" baseline="0" sz="1000" lang="en-US" i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
</a:t>
            </a:r>
            <a:r>
              <a:rPr strike="noStrike" u="none" b="0" cap="none" baseline="0" sz="1000" lang="en-US" i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</a:p>
        </p:txBody>
      </p:sp>
      <p:sp>
        <p:nvSpPr>
          <p:cNvPr id="230" name="Shape 230"/>
          <p:cNvSpPr/>
          <p:nvPr>
            <p:ph idx="2" type="sldImg"/>
          </p:nvPr>
        </p:nvSpPr>
        <p:spPr>
          <a:xfrm>
            <a:off y="685800" x="1143000"/>
            <a:ext cy="3429000" cx="45720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000000"/>
            </a:solidFill>
            <a:prstDash val="solid"/>
            <a:miter/>
            <a:headEnd w="med" len="med" type="none"/>
            <a:tailEnd w="med" len="med" type="none"/>
          </a:ln>
        </p:spPr>
      </p:sp>
      <p:sp>
        <p:nvSpPr>
          <p:cNvPr id="231" name="Shape 231"/>
          <p:cNvSpPr txBox="1"/>
          <p:nvPr>
            <p:ph idx="1" type="body"/>
          </p:nvPr>
        </p:nvSpPr>
        <p:spPr>
          <a:xfrm>
            <a:off y="4343400" x="914400"/>
            <a:ext cy="4114800" cx="5029199"/>
          </a:xfrm>
          <a:prstGeom prst="rect">
            <a:avLst/>
          </a:prstGeom>
          <a:noFill/>
          <a:ln>
            <a:noFill/>
          </a:ln>
        </p:spPr>
        <p:txBody>
          <a:bodyPr bIns="46800" rIns="90000" lIns="90000" tIns="46800" anchor="ctr" anchorCtr="0">
            <a:noAutofit/>
          </a:bodyPr>
          <a:lstStyle/>
          <a:p/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35" name="Shape 23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36" name="Shape 236"/>
          <p:cNvSpPr txBox="1"/>
          <p:nvPr>
            <p:ph idx="10" type="dt"/>
          </p:nvPr>
        </p:nvSpPr>
        <p:spPr>
          <a:xfrm>
            <a:off y="152400" x="3505200"/>
            <a:ext cy="455612" cx="2436812"/>
          </a:xfrm>
          <a:prstGeom prst="rect">
            <a:avLst/>
          </a:prstGeom>
          <a:noFill/>
          <a:ln>
            <a:noFill/>
          </a:ln>
        </p:spPr>
        <p:txBody>
          <a:bodyPr bIns="46800" rIns="90000" lIns="90000" tIns="46800" anchor="t" anchorCtr="0">
            <a:noAutofit/>
          </a:bodyPr>
          <a:lstStyle/>
          <a:p>
            <a:pPr algn="r" rtl="0" lvl="0" marR="0" indent="0" marL="0">
              <a:buClr>
                <a:srgbClr val="000000"/>
              </a:buClr>
              <a:buSzPct val="25000"/>
              <a:buFont typeface="Helvetica Neue"/>
              <a:buNone/>
            </a:pPr>
            <a:r>
              <a:rPr strike="noStrike" u="none" b="0" cap="none" baseline="0" sz="1000" lang="en-US" i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
</a:t>
            </a:r>
            <a:r>
              <a:rPr strike="noStrike" u="none" b="0" cap="none" baseline="0" sz="1000" lang="en-US" i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</a:p>
        </p:txBody>
      </p:sp>
      <p:sp>
        <p:nvSpPr>
          <p:cNvPr id="237" name="Shape 237"/>
          <p:cNvSpPr/>
          <p:nvPr>
            <p:ph idx="2" type="sldImg"/>
          </p:nvPr>
        </p:nvSpPr>
        <p:spPr>
          <a:xfrm>
            <a:off y="685800" x="1143000"/>
            <a:ext cy="3429000" cx="45720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000000"/>
            </a:solidFill>
            <a:prstDash val="solid"/>
            <a:miter/>
            <a:headEnd w="med" len="med" type="none"/>
            <a:tailEnd w="med" len="med" type="none"/>
          </a:ln>
        </p:spPr>
      </p:sp>
      <p:sp>
        <p:nvSpPr>
          <p:cNvPr id="238" name="Shape 238"/>
          <p:cNvSpPr txBox="1"/>
          <p:nvPr>
            <p:ph idx="1" type="body"/>
          </p:nvPr>
        </p:nvSpPr>
        <p:spPr>
          <a:xfrm>
            <a:off y="4343400" x="914400"/>
            <a:ext cy="4114800" cx="5029199"/>
          </a:xfrm>
          <a:prstGeom prst="rect">
            <a:avLst/>
          </a:prstGeom>
          <a:noFill/>
          <a:ln>
            <a:noFill/>
          </a:ln>
        </p:spPr>
        <p:txBody>
          <a:bodyPr bIns="46800" rIns="90000" lIns="90000" tIns="46800" anchor="ctr" anchorCtr="0">
            <a:noAutofit/>
          </a:bodyPr>
          <a:lstStyle/>
          <a:p/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46" name="Shape 4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7" name="Shape 47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48" name="Shape 4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/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58" name="Shape 5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9" name="Shape 59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60" name="Shape 60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/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66" name="Shape 6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7" name="Shape 67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68" name="Shape 6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/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81" name="Shape 8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2" name="Shape 82"/>
          <p:cNvSpPr/>
          <p:nvPr>
            <p:ph idx="2" type="sldImg"/>
          </p:nvPr>
        </p:nvSpPr>
        <p:spPr>
          <a:xfrm>
            <a:off y="685800" x="1143000"/>
            <a:ext cy="3427500" cx="45704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83" name="Shape 83"/>
          <p:cNvSpPr txBox="1"/>
          <p:nvPr>
            <p:ph idx="1" type="body"/>
          </p:nvPr>
        </p:nvSpPr>
        <p:spPr>
          <a:xfrm>
            <a:off y="4343400" x="914400"/>
            <a:ext cy="4113299" cx="5027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/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92" name="Shape 9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93" name="Shape 93"/>
          <p:cNvSpPr/>
          <p:nvPr>
            <p:ph idx="2" type="sldImg"/>
          </p:nvPr>
        </p:nvSpPr>
        <p:spPr>
          <a:xfrm>
            <a:off y="685800" x="1143000"/>
            <a:ext cy="3427500" cx="45704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94" name="Shape 94"/>
          <p:cNvSpPr txBox="1"/>
          <p:nvPr>
            <p:ph idx="1" type="body"/>
          </p:nvPr>
        </p:nvSpPr>
        <p:spPr>
          <a:xfrm>
            <a:off y="4343400" x="914400"/>
            <a:ext cy="4113299" cx="5027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/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06" name="Shape 10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07" name="Shape 107"/>
          <p:cNvSpPr/>
          <p:nvPr>
            <p:ph idx="2" type="sldImg"/>
          </p:nvPr>
        </p:nvSpPr>
        <p:spPr>
          <a:xfrm>
            <a:off y="685800" x="1143000"/>
            <a:ext cy="3427500" cx="45704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108" name="Shape 108"/>
          <p:cNvSpPr txBox="1"/>
          <p:nvPr>
            <p:ph idx="1" type="body"/>
          </p:nvPr>
        </p:nvSpPr>
        <p:spPr>
          <a:xfrm>
            <a:off y="4343400" x="914400"/>
            <a:ext cy="4113299" cx="5027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/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14" name="Shape 11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15" name="Shape 115"/>
          <p:cNvSpPr txBox="1"/>
          <p:nvPr>
            <p:ph idx="1" type="body"/>
          </p:nvPr>
        </p:nvSpPr>
        <p:spPr>
          <a:xfrm>
            <a:off y="4343400" x="914400"/>
            <a:ext cy="4113299" cx="5027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/>
        </p:txBody>
      </p:sp>
      <p:sp>
        <p:nvSpPr>
          <p:cNvPr id="116" name="Shape 116"/>
          <p:cNvSpPr/>
          <p:nvPr>
            <p:ph idx="2" type="sldImg"/>
          </p:nvPr>
        </p:nvSpPr>
        <p:spPr>
          <a:xfrm>
            <a:off y="685800" x="1143000"/>
            <a:ext cy="3427500" cx="45704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2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3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4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5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6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7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8" name="Shape 8"/>
        <p:cNvGrpSpPr/>
        <p:nvPr/>
      </p:nvGrpSpPr>
      <p:grpSpPr>
        <a:xfrm>
          <a:off y="0" x="0"/>
          <a:ext cy="0" cx="0"/>
          <a:chOff y="0" x="0"/>
          <a:chExt cy="0" cx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9" name="Shape 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y="2743200" x="822959"/>
            <a:ext cy="1097399" cx="7498199"/>
          </a:xfrm>
          <a:prstGeom prst="rect">
            <a:avLst/>
          </a:prstGeom>
        </p:spPr>
        <p:txBody>
          <a:bodyPr bIns="82275" rIns="82275" lIns="82275" tIns="82275" anchor="t" anchorCtr="0"/>
          <a:lstStyle>
            <a:lvl1pPr algn="ctr" rtl="0" indent="-203200" marL="406400">
              <a:buSzPct val="100000"/>
              <a:defRPr sz="4300"/>
            </a:lvl1pPr>
            <a:lvl2pPr algn="ctr" rtl="0" indent="-203200" marL="825500">
              <a:buSzPct val="100000"/>
              <a:defRPr sz="4300"/>
            </a:lvl2pPr>
            <a:lvl3pPr algn="ctr" rtl="0" indent="-203200" marL="1231900">
              <a:buSzPct val="100000"/>
              <a:defRPr sz="4300"/>
            </a:lvl3pPr>
            <a:lvl4pPr algn="ctr" rtl="0" indent="-215900" marL="1651000">
              <a:buSzPct val="100000"/>
              <a:defRPr sz="4300"/>
            </a:lvl4pPr>
            <a:lvl5pPr algn="ctr" rtl="0" indent="-203200" marL="2057400">
              <a:buSzPct val="100000"/>
              <a:defRPr sz="4300"/>
            </a:lvl5pPr>
            <a:lvl6pPr algn="ctr" rtl="0" indent="-203200" marL="2463800">
              <a:buSzPct val="100000"/>
              <a:defRPr sz="4300"/>
            </a:lvl6pPr>
            <a:lvl7pPr algn="ctr" rtl="0" indent="-203200" marL="2882900">
              <a:buSzPct val="100000"/>
              <a:defRPr sz="4300"/>
            </a:lvl7pPr>
            <a:lvl8pPr algn="ctr" rtl="0" indent="-203200" marL="3289300">
              <a:buSzPct val="100000"/>
              <a:defRPr sz="4300"/>
            </a:lvl8pPr>
            <a:lvl9pPr algn="ctr" rtl="0" indent="-215900" marL="3708400">
              <a:buSzPct val="100000"/>
              <a:defRPr sz="43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y="4114800" x="1645919"/>
            <a:ext cy="822900" cx="5852100"/>
          </a:xfrm>
          <a:prstGeom prst="rect">
            <a:avLst/>
          </a:prstGeom>
        </p:spPr>
        <p:txBody>
          <a:bodyPr bIns="82275" rIns="82275" lIns="82275" tIns="82275" anchor="t" anchorCtr="0"/>
          <a:lstStyle>
            <a:lvl1pPr algn="ctr" rtl="0" indent="-203200" marL="406400">
              <a:buSzPct val="100000"/>
              <a:defRPr sz="2900"/>
            </a:lvl1pPr>
            <a:lvl2pPr algn="ctr" rtl="0" indent="-203200" marL="825500">
              <a:buSzPct val="100000"/>
              <a:defRPr sz="2900"/>
            </a:lvl2pPr>
            <a:lvl3pPr algn="ctr" rtl="0" indent="-203200" marL="1231900">
              <a:buSzPct val="100000"/>
              <a:defRPr sz="2900"/>
            </a:lvl3pPr>
            <a:lvl4pPr algn="ctr" rtl="0" indent="-215900" marL="1651000">
              <a:buSzPct val="100000"/>
              <a:defRPr sz="2900"/>
            </a:lvl4pPr>
            <a:lvl5pPr algn="ctr" rtl="0" indent="-203200" marL="2057400">
              <a:buSzPct val="100000"/>
              <a:defRPr sz="2900"/>
            </a:lvl5pPr>
            <a:lvl6pPr algn="ctr" rtl="0" indent="-203200" marL="2463800">
              <a:buSzPct val="100000"/>
              <a:defRPr sz="2900"/>
            </a:lvl6pPr>
            <a:lvl7pPr algn="ctr" rtl="0" indent="-203200" marL="2882900">
              <a:buSzPct val="100000"/>
              <a:defRPr sz="2900"/>
            </a:lvl7pPr>
            <a:lvl8pPr algn="ctr" rtl="0" indent="-203200" marL="3289300">
              <a:buSzPct val="100000"/>
              <a:defRPr sz="2900"/>
            </a:lvl8pPr>
            <a:lvl9pPr algn="ctr" rtl="0" indent="-215900" marL="3708400">
              <a:buSzPct val="100000"/>
              <a:defRPr sz="29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2" name="Shape 1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3" name="Shape 13"/>
          <p:cNvSpPr txBox="1"/>
          <p:nvPr>
            <p:ph type="title"/>
          </p:nvPr>
        </p:nvSpPr>
        <p:spPr>
          <a:xfrm>
            <a:off y="274319" x="274319"/>
            <a:ext cy="822900" cx="8595299"/>
          </a:xfrm>
          <a:prstGeom prst="rect">
            <a:avLst/>
          </a:prstGeom>
        </p:spPr>
        <p:txBody>
          <a:bodyPr bIns="82275" rIns="82275" lIns="82275" tIns="82275" anchor="t" anchorCtr="0"/>
          <a:lstStyle>
            <a:lvl1pPr rtl="0" indent="-203200" marL="406400">
              <a:buSzPct val="100000"/>
              <a:defRPr sz="3800"/>
            </a:lvl1pPr>
            <a:lvl2pPr rtl="0" indent="-203200" marL="825500">
              <a:buSzPct val="100000"/>
              <a:defRPr sz="3800"/>
            </a:lvl2pPr>
            <a:lvl3pPr rtl="0" indent="-203200" marL="1231900">
              <a:buSzPct val="100000"/>
              <a:defRPr sz="3800"/>
            </a:lvl3pPr>
            <a:lvl4pPr rtl="0" indent="-215900" marL="1651000">
              <a:buSzPct val="100000"/>
              <a:defRPr sz="3800"/>
            </a:lvl4pPr>
            <a:lvl5pPr rtl="0" indent="-203200" marL="2057400">
              <a:buSzPct val="100000"/>
              <a:defRPr sz="3800"/>
            </a:lvl5pPr>
            <a:lvl6pPr rtl="0" indent="-203200" marL="2463800">
              <a:buSzPct val="100000"/>
              <a:defRPr sz="3800"/>
            </a:lvl6pPr>
            <a:lvl7pPr rtl="0" indent="-203200" marL="2882900">
              <a:buSzPct val="100000"/>
              <a:defRPr sz="3800"/>
            </a:lvl7pPr>
            <a:lvl8pPr rtl="0" indent="-203200" marL="3289300">
              <a:buSzPct val="100000"/>
              <a:defRPr sz="3800"/>
            </a:lvl8pPr>
            <a:lvl9pPr rtl="0" indent="-215900" marL="3708400">
              <a:buSzPct val="100000"/>
              <a:defRPr sz="3800"/>
            </a:lvl9pPr>
          </a:lstStyle>
          <a:p/>
        </p:txBody>
      </p:sp>
      <p:sp>
        <p:nvSpPr>
          <p:cNvPr id="14" name="Shape 14"/>
          <p:cNvSpPr txBox="1"/>
          <p:nvPr>
            <p:ph idx="1" type="body"/>
          </p:nvPr>
        </p:nvSpPr>
        <p:spPr>
          <a:xfrm>
            <a:off y="1645919" x="274319"/>
            <a:ext cy="4937700" cx="8595299"/>
          </a:xfrm>
          <a:prstGeom prst="rect">
            <a:avLst/>
          </a:prstGeom>
        </p:spPr>
        <p:txBody>
          <a:bodyPr bIns="82275" rIns="82275" lIns="82275" tIns="82275" anchor="t" anchorCtr="0"/>
          <a:lstStyle>
            <a:lvl1pPr rtl="0" indent="-203200" marL="406400">
              <a:buSzPct val="100000"/>
              <a:defRPr sz="2400"/>
            </a:lvl1pPr>
            <a:lvl2pPr rtl="0" indent="-203200" marL="825500">
              <a:buSzPct val="100000"/>
              <a:defRPr sz="2400"/>
            </a:lvl2pPr>
            <a:lvl3pPr rtl="0" indent="-203200" marL="1231900">
              <a:buSzPct val="100000"/>
              <a:defRPr sz="2400"/>
            </a:lvl3pPr>
            <a:lvl4pPr rtl="0" indent="-215900" marL="1651000">
              <a:buSzPct val="100000"/>
              <a:defRPr sz="2400"/>
            </a:lvl4pPr>
            <a:lvl5pPr rtl="0" indent="-203200" marL="2057400">
              <a:buSzPct val="100000"/>
              <a:defRPr sz="2400"/>
            </a:lvl5pPr>
            <a:lvl6pPr rtl="0" indent="-203200" marL="2463800">
              <a:buSzPct val="100000"/>
              <a:defRPr sz="2400"/>
            </a:lvl6pPr>
            <a:lvl7pPr rtl="0" indent="-203200" marL="2882900">
              <a:buSzPct val="100000"/>
              <a:defRPr sz="2400"/>
            </a:lvl7pPr>
            <a:lvl8pPr rtl="0" indent="-203200" marL="3289300">
              <a:buSzPct val="100000"/>
              <a:defRPr sz="2400"/>
            </a:lvl8pPr>
            <a:lvl9pPr rtl="0" indent="-215900" marL="3708400">
              <a:buSzPct val="100000"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15" name="Shape 1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6" name="Shape 16"/>
          <p:cNvSpPr txBox="1"/>
          <p:nvPr>
            <p:ph type="title"/>
          </p:nvPr>
        </p:nvSpPr>
        <p:spPr>
          <a:xfrm>
            <a:off y="274319" x="274319"/>
            <a:ext cy="822900" cx="8595299"/>
          </a:xfrm>
          <a:prstGeom prst="rect">
            <a:avLst/>
          </a:prstGeom>
        </p:spPr>
        <p:txBody>
          <a:bodyPr bIns="82275" rIns="82275" lIns="82275" tIns="82275" anchor="t" anchorCtr="0"/>
          <a:lstStyle>
            <a:lvl1pPr rtl="0" indent="-203200" marL="406400">
              <a:buSzPct val="100000"/>
              <a:defRPr sz="3800"/>
            </a:lvl1pPr>
            <a:lvl2pPr rtl="0" indent="-203200" marL="825500">
              <a:buSzPct val="100000"/>
              <a:defRPr sz="3800"/>
            </a:lvl2pPr>
            <a:lvl3pPr rtl="0" indent="-203200" marL="1231900">
              <a:buSzPct val="100000"/>
              <a:defRPr sz="3800"/>
            </a:lvl3pPr>
            <a:lvl4pPr rtl="0" indent="-215900" marL="1651000">
              <a:buSzPct val="100000"/>
              <a:defRPr sz="3800"/>
            </a:lvl4pPr>
            <a:lvl5pPr rtl="0" indent="-203200" marL="2057400">
              <a:buSzPct val="100000"/>
              <a:defRPr sz="3800"/>
            </a:lvl5pPr>
            <a:lvl6pPr rtl="0" indent="-203200" marL="2463800">
              <a:buSzPct val="100000"/>
              <a:defRPr sz="3800"/>
            </a:lvl6pPr>
            <a:lvl7pPr rtl="0" indent="-203200" marL="2882900">
              <a:buSzPct val="100000"/>
              <a:defRPr sz="3800"/>
            </a:lvl7pPr>
            <a:lvl8pPr rtl="0" indent="-203200" marL="3289300">
              <a:buSzPct val="100000"/>
              <a:defRPr sz="3800"/>
            </a:lvl8pPr>
            <a:lvl9pPr rtl="0" indent="-215900" marL="3708400">
              <a:buSzPct val="100000"/>
              <a:defRPr sz="3800"/>
            </a:lvl9pPr>
          </a:lstStyle>
          <a:p/>
        </p:txBody>
      </p:sp>
      <p:sp>
        <p:nvSpPr>
          <p:cNvPr id="17" name="Shape 17"/>
          <p:cNvSpPr txBox="1"/>
          <p:nvPr>
            <p:ph idx="1" type="body"/>
          </p:nvPr>
        </p:nvSpPr>
        <p:spPr>
          <a:xfrm>
            <a:off y="1645919" x="274319"/>
            <a:ext cy="4937700" cx="4023299"/>
          </a:xfrm>
          <a:prstGeom prst="rect">
            <a:avLst/>
          </a:prstGeom>
        </p:spPr>
        <p:txBody>
          <a:bodyPr bIns="82275" rIns="82275" lIns="82275" tIns="82275" anchor="t" anchorCtr="0"/>
          <a:lstStyle>
            <a:lvl1pPr rtl="0" indent="-203200" marL="406400">
              <a:buSzPct val="100000"/>
              <a:defRPr sz="2400"/>
            </a:lvl1pPr>
            <a:lvl2pPr rtl="0" indent="-203200" marL="825500">
              <a:buSzPct val="100000"/>
              <a:defRPr sz="2400"/>
            </a:lvl2pPr>
            <a:lvl3pPr rtl="0" indent="-203200" marL="1231900">
              <a:buSzPct val="100000"/>
              <a:defRPr sz="2400"/>
            </a:lvl3pPr>
            <a:lvl4pPr rtl="0" indent="-215900" marL="1651000">
              <a:buSzPct val="100000"/>
              <a:defRPr sz="2400"/>
            </a:lvl4pPr>
            <a:lvl5pPr rtl="0" indent="-203200" marL="2057400">
              <a:buSzPct val="100000"/>
              <a:defRPr sz="2400"/>
            </a:lvl5pPr>
            <a:lvl6pPr rtl="0" indent="-203200" marL="2463800">
              <a:buSzPct val="100000"/>
              <a:defRPr sz="2400"/>
            </a:lvl6pPr>
            <a:lvl7pPr rtl="0" indent="-203200" marL="2882900">
              <a:buSzPct val="100000"/>
              <a:defRPr sz="2400"/>
            </a:lvl7pPr>
            <a:lvl8pPr rtl="0" indent="-203200" marL="3289300">
              <a:buSzPct val="100000"/>
              <a:defRPr sz="2400"/>
            </a:lvl8pPr>
            <a:lvl9pPr rtl="0" indent="-215900" marL="3708400">
              <a:buSzPct val="100000"/>
              <a:defRPr sz="2400"/>
            </a:lvl9pPr>
          </a:lstStyle>
          <a:p/>
        </p:txBody>
      </p:sp>
      <p:sp>
        <p:nvSpPr>
          <p:cNvPr id="18" name="Shape 18"/>
          <p:cNvSpPr txBox="1"/>
          <p:nvPr>
            <p:ph idx="2" type="body"/>
          </p:nvPr>
        </p:nvSpPr>
        <p:spPr>
          <a:xfrm>
            <a:off y="1645919" x="4846319"/>
            <a:ext cy="4937700" cx="4023299"/>
          </a:xfrm>
          <a:prstGeom prst="rect">
            <a:avLst/>
          </a:prstGeom>
        </p:spPr>
        <p:txBody>
          <a:bodyPr bIns="82275" rIns="82275" lIns="82275" tIns="82275" anchor="t" anchorCtr="0"/>
          <a:lstStyle>
            <a:lvl1pPr rtl="0" indent="-203200" marL="406400">
              <a:buSzPct val="100000"/>
              <a:defRPr sz="2400"/>
            </a:lvl1pPr>
            <a:lvl2pPr rtl="0" indent="-203200" marL="825500">
              <a:buSzPct val="100000"/>
              <a:defRPr sz="2400"/>
            </a:lvl2pPr>
            <a:lvl3pPr rtl="0" indent="-203200" marL="1231900">
              <a:buSzPct val="100000"/>
              <a:defRPr sz="2400"/>
            </a:lvl3pPr>
            <a:lvl4pPr rtl="0" indent="-215900" marL="1651000">
              <a:buSzPct val="100000"/>
              <a:defRPr sz="2400"/>
            </a:lvl4pPr>
            <a:lvl5pPr rtl="0" indent="-203200" marL="2057400">
              <a:buSzPct val="100000"/>
              <a:defRPr sz="2400"/>
            </a:lvl5pPr>
            <a:lvl6pPr rtl="0" indent="-203200" marL="2463800">
              <a:buSzPct val="100000"/>
              <a:defRPr sz="2400"/>
            </a:lvl6pPr>
            <a:lvl7pPr rtl="0" indent="-203200" marL="2882900">
              <a:buSzPct val="100000"/>
              <a:defRPr sz="2400"/>
            </a:lvl7pPr>
            <a:lvl8pPr rtl="0" indent="-203200" marL="3289300">
              <a:buSzPct val="100000"/>
              <a:defRPr sz="2400"/>
            </a:lvl8pPr>
            <a:lvl9pPr rtl="0" indent="-215900" marL="3708400">
              <a:buSzPct val="100000"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19" name="Shape 1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0" name="Shape 20"/>
          <p:cNvSpPr txBox="1"/>
          <p:nvPr>
            <p:ph idx="1" type="body"/>
          </p:nvPr>
        </p:nvSpPr>
        <p:spPr>
          <a:xfrm>
            <a:off y="6035039" x="274319"/>
            <a:ext cy="548699" cx="8595299"/>
          </a:xfrm>
          <a:prstGeom prst="rect">
            <a:avLst/>
          </a:prstGeom>
        </p:spPr>
        <p:txBody>
          <a:bodyPr bIns="82275" rIns="82275" lIns="82275" tIns="82275" anchor="t" anchorCtr="0"/>
          <a:lstStyle>
            <a:lvl1pPr algn="ctr" rtl="0" indent="-203200" marL="406400">
              <a:buSzPct val="100000"/>
              <a:defRPr sz="2900"/>
            </a:lvl1pPr>
            <a:lvl2pPr algn="ctr" rtl="0" indent="-203200" marL="825500">
              <a:buSzPct val="100000"/>
              <a:defRPr sz="2900"/>
            </a:lvl2pPr>
            <a:lvl3pPr algn="ctr" rtl="0" indent="-203200" marL="1231900">
              <a:buSzPct val="100000"/>
              <a:defRPr sz="2900"/>
            </a:lvl3pPr>
            <a:lvl4pPr algn="ctr" rtl="0" indent="-215900" marL="1651000">
              <a:buSzPct val="100000"/>
              <a:defRPr sz="2900"/>
            </a:lvl4pPr>
            <a:lvl5pPr algn="ctr" rtl="0" indent="-203200" marL="2057400">
              <a:buSzPct val="100000"/>
              <a:defRPr sz="2900"/>
            </a:lvl5pPr>
            <a:lvl6pPr algn="ctr" rtl="0" indent="-203200" marL="2463800">
              <a:buSzPct val="100000"/>
              <a:defRPr sz="2900"/>
            </a:lvl6pPr>
            <a:lvl7pPr algn="ctr" rtl="0" indent="-203200" marL="2882900">
              <a:buSzPct val="100000"/>
              <a:defRPr sz="2900"/>
            </a:lvl7pPr>
            <a:lvl8pPr algn="ctr" rtl="0" indent="-203200" marL="3289300">
              <a:buSzPct val="100000"/>
              <a:defRPr sz="2900"/>
            </a:lvl8pPr>
            <a:lvl9pPr algn="ctr" rtl="0" indent="-215900" marL="3708400">
              <a:buSzPct val="100000"/>
              <a:defRPr sz="290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ustom Layout">
    <p:spTree>
      <p:nvGrpSpPr>
        <p:cNvPr id="21" name="Shape 2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2" name="Shape 22"/>
          <p:cNvSpPr txBox="1"/>
          <p:nvPr>
            <p:ph type="title"/>
          </p:nvPr>
        </p:nvSpPr>
        <p:spPr>
          <a:xfrm>
            <a:off y="3457575" x="609600"/>
            <a:ext cy="809699" cx="77709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>
              <a:defRPr sz="4000">
                <a:solidFill>
                  <a:schemeClr val="lt1"/>
                </a:solidFill>
              </a:defRPr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">
  <p:cSld name="Title and Content">
    <p:spTree>
      <p:nvGrpSpPr>
        <p:cNvPr id="23" name="Shape 2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4" name="Shape 24"/>
          <p:cNvSpPr txBox="1"/>
          <p:nvPr>
            <p:ph type="title"/>
          </p:nvPr>
        </p:nvSpPr>
        <p:spPr>
          <a:xfrm>
            <a:off y="304801" x="685800"/>
            <a:ext cy="764999" cx="77709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 sz="4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algn="ctr" rtl="0">
              <a:spcBef>
                <a:spcPts val="0"/>
              </a:spcBef>
              <a:spcAft>
                <a:spcPts val="0"/>
              </a:spcAft>
              <a:defRPr sz="4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algn="ctr" rtl="0">
              <a:spcBef>
                <a:spcPts val="0"/>
              </a:spcBef>
              <a:spcAft>
                <a:spcPts val="0"/>
              </a:spcAft>
              <a:defRPr sz="4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algn="ctr" rtl="0">
              <a:spcBef>
                <a:spcPts val="0"/>
              </a:spcBef>
              <a:spcAft>
                <a:spcPts val="0"/>
              </a:spcAft>
              <a:defRPr sz="4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algn="ctr" rtl="0">
              <a:spcBef>
                <a:spcPts val="0"/>
              </a:spcBef>
              <a:spcAft>
                <a:spcPts val="0"/>
              </a:spcAft>
              <a:defRPr sz="4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algn="ctr" rtl="0" indent="-228600" marL="2514600">
              <a:spcBef>
                <a:spcPts val="0"/>
              </a:spcBef>
              <a:spcAft>
                <a:spcPts val="0"/>
              </a:spcAft>
              <a:defRPr sz="4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algn="ctr" rtl="0" indent="-228600" marL="2971800">
              <a:spcBef>
                <a:spcPts val="0"/>
              </a:spcBef>
              <a:spcAft>
                <a:spcPts val="0"/>
              </a:spcAft>
              <a:defRPr sz="4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algn="ctr" rtl="0" indent="-228600" marL="3429000">
              <a:spcBef>
                <a:spcPts val="0"/>
              </a:spcBef>
              <a:spcAft>
                <a:spcPts val="0"/>
              </a:spcAft>
              <a:defRPr sz="4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algn="ctr" rtl="0" indent="-228600" marL="3886200">
              <a:spcBef>
                <a:spcPts val="0"/>
              </a:spcBef>
              <a:spcAft>
                <a:spcPts val="0"/>
              </a:spcAft>
              <a:defRPr sz="4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5" name="Shape 25"/>
          <p:cNvSpPr txBox="1"/>
          <p:nvPr>
            <p:ph idx="1" type="body"/>
          </p:nvPr>
        </p:nvSpPr>
        <p:spPr>
          <a:xfrm>
            <a:off y="1981200" x="685800"/>
            <a:ext cy="4113299" cx="77709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l" rtl="0" indent="-342900" marL="342900">
              <a:spcBef>
                <a:spcPts val="750"/>
              </a:spcBef>
              <a:spcAft>
                <a:spcPts val="0"/>
              </a:spcAft>
              <a:defRPr sz="3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algn="l" rtl="0" indent="-285750" marL="742950">
              <a:spcBef>
                <a:spcPts val="625"/>
              </a:spcBef>
              <a:spcAft>
                <a:spcPts val="0"/>
              </a:spcAft>
              <a:defRPr sz="2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algn="l" rtl="0" indent="-228600" marL="1143000">
              <a:spcBef>
                <a:spcPts val="500"/>
              </a:spcBef>
              <a:spcAft>
                <a:spcPts val="0"/>
              </a:spcAft>
              <a:defRPr sz="2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algn="l" rtl="0" indent="-228600" marL="1600200">
              <a:spcBef>
                <a:spcPts val="500"/>
              </a:spcBef>
              <a:spcAft>
                <a:spcPts val="0"/>
              </a:spcAft>
              <a:defRPr sz="2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algn="l" rtl="0" indent="-228600" marL="2057400">
              <a:spcBef>
                <a:spcPts val="500"/>
              </a:spcBef>
              <a:spcAft>
                <a:spcPts val="0"/>
              </a:spcAft>
              <a:defRPr sz="2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algn="l" rtl="0" indent="-228600" marL="2514600">
              <a:spcBef>
                <a:spcPts val="500"/>
              </a:spcBef>
              <a:spcAft>
                <a:spcPts val="0"/>
              </a:spcAft>
              <a:defRPr sz="2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algn="l" rtl="0" indent="-228600" marL="2971800">
              <a:spcBef>
                <a:spcPts val="500"/>
              </a:spcBef>
              <a:spcAft>
                <a:spcPts val="0"/>
              </a:spcAft>
              <a:defRPr sz="2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algn="l" rtl="0" indent="-228600" marL="3429000">
              <a:spcBef>
                <a:spcPts val="500"/>
              </a:spcBef>
              <a:spcAft>
                <a:spcPts val="0"/>
              </a:spcAft>
              <a:defRPr sz="2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algn="l" rtl="0" indent="-228600" marL="3886200">
              <a:spcBef>
                <a:spcPts val="500"/>
              </a:spcBef>
              <a:spcAft>
                <a:spcPts val="0"/>
              </a:spcAft>
              <a:defRPr sz="2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6" name="Shape 26"/>
          <p:cNvSpPr txBox="1"/>
          <p:nvPr>
            <p:ph idx="12" type="sldNum"/>
          </p:nvPr>
        </p:nvSpPr>
        <p:spPr>
          <a:xfrm>
            <a:off y="6400800" x="7086600"/>
            <a:ext cy="306299" cx="19035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r" rtl="0" marR="0" indent="0" marL="0">
              <a:buClr>
                <a:srgbClr val="000000"/>
              </a:buClr>
              <a:buFont typeface="Helvetica Neue"/>
              <a:buNone/>
              <a:defRPr strike="noStrike" u="none" b="0" cap="none" baseline="0" sz="1400" i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algn="l" rtl="0" marR="0" indent="0" marL="457200">
              <a:defRPr strike="noStrike" u="none" b="0" cap="none" baseline="0" sz="1800" i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algn="l" rtl="0" marR="0" indent="0" marL="914400">
              <a:defRPr strike="noStrike" u="none" b="0" cap="none" baseline="0" sz="1800" i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algn="l" rtl="0" marR="0" indent="0" marL="1371600">
              <a:defRPr strike="noStrike" u="none" b="0" cap="none" baseline="0" sz="1800" i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algn="l" rtl="0" marR="0" indent="0" marL="1828800">
              <a:defRPr strike="noStrike" u="none" b="0" cap="none" baseline="0" sz="1800" i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algn="l" rtl="0" marR="0" indent="0" marL="2286000">
              <a:defRPr strike="noStrike" u="none" b="0" cap="none" baseline="0" sz="1800" i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algn="l" rtl="0" marR="0" indent="0" marL="2743200">
              <a:defRPr strike="noStrike" u="none" b="0" cap="none" baseline="0" sz="1800" i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algn="l" rtl="0" marR="0" indent="0" marL="3200400">
              <a:defRPr strike="noStrike" u="none" b="0" cap="none" baseline="0" sz="1800" i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algn="l" rtl="0" marR="0" indent="0" marL="3657600">
              <a:defRPr strike="noStrike" u="none" b="0" cap="none" baseline="0" sz="1800" i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Target="../slideLayouts/slideLayout2.xml" Type="http://schemas.openxmlformats.org/officeDocument/2006/relationships/slideLayout" Id="rId2"/><Relationship Target="../slideLayouts/slideLayout1.xml" Type="http://schemas.openxmlformats.org/officeDocument/2006/relationships/slideLayout" Id="rId1"/><Relationship Target="../slideLayouts/slideLayout4.xml" Type="http://schemas.openxmlformats.org/officeDocument/2006/relationships/slideLayout" Id="rId4"/><Relationship Target="../slideLayouts/slideLayout3.xml" Type="http://schemas.openxmlformats.org/officeDocument/2006/relationships/slideLayout" Id="rId3"/><Relationship Target="../slideLayouts/slideLayout6.xml" Type="http://schemas.openxmlformats.org/officeDocument/2006/relationships/slideLayout" Id="rId6"/><Relationship Target="../slideLayouts/slideLayout5.xml" Type="http://schemas.openxmlformats.org/officeDocument/2006/relationships/slideLayout" Id="rId5"/><Relationship Target="../theme/theme1.xml" Type="http://schemas.openxmlformats.org/officeDocument/2006/relationships/theme" Id="rId8"/><Relationship Target="../slideLayouts/slideLayout7.xml" Type="http://schemas.openxmlformats.org/officeDocument/2006/relationships/slideLayout" Id="rId7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FFFFFF"/>
        </a:solidFill>
      </p:bgPr>
    </p:bg>
    <p:spTree>
      <p:nvGrpSpPr>
        <p:cNvPr id="7" name="Shape 7"/>
        <p:cNvGrpSpPr/>
        <p:nvPr/>
      </p:nvGrpSpPr>
      <p:grpSpPr>
        <a:xfrm>
          <a:off y="0" x="0"/>
          <a:ext cy="0" cx="0"/>
          <a:chOff y="0" x="0"/>
          <a:chExt cy="0" cx="0"/>
        </a:xfrm>
      </p:grpSpPr>
    </p:spTree>
  </p:cSld>
  <p:clrMap accent2="accent2" accent3="accent3" accent4="accent4" accent5="accent5" accent6="accent6" hlink="hlink" tx2="lt2" tx1="dk1" bg2="dk2" bg1="lt1" folHlink="folHlink" accent1="accent1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</p:sldLayoutIdLst>
  <p:txStyles>
    <p:titleStyle>
      <a:defPPr algn="l" rtl="0" marR="0">
        <a:lnSpc>
          <a:spcPct val="100000"/>
        </a:lnSpc>
        <a:spcBef>
          <a:spcPts val="0"/>
        </a:spcBef>
        <a:spcAft>
          <a:spcPts val="0"/>
        </a:spcAft>
      </a:defPPr>
      <a:lvl1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algn="l" rtl="0" marR="0">
        <a:lnSpc>
          <a:spcPct val="100000"/>
        </a:lnSpc>
        <a:spcBef>
          <a:spcPts val="0"/>
        </a:spcBef>
        <a:spcAft>
          <a:spcPts val="0"/>
        </a:spcAft>
      </a:defPPr>
      <a:lvl1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algn="l" rtl="0" marR="0">
        <a:lnSpc>
          <a:spcPct val="100000"/>
        </a:lnSpc>
        <a:spcBef>
          <a:spcPts val="0"/>
        </a:spcBef>
        <a:spcAft>
          <a:spcPts val="0"/>
        </a:spcAft>
      </a:defPPr>
      <a:lvl1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Target="../notesSlides/notesSlide1.xml" Type="http://schemas.openxmlformats.org/officeDocument/2006/relationships/notesSlide" Id="rId2"/><Relationship Target="../slideLayouts/slideLayout6.xml" Type="http://schemas.openxmlformats.org/officeDocument/2006/relationships/slideLayout" Id="rId1"/><Relationship Target="../media/image46.png" Type="http://schemas.openxmlformats.org/officeDocument/2006/relationships/image" Id="rId3"/></Relationships>
</file>

<file path=ppt/slides/_rels/slide10.xml.rels><?xml version="1.0" encoding="UTF-8" standalone="yes"?><Relationships xmlns="http://schemas.openxmlformats.org/package/2006/relationships"><Relationship Target="../notesSlides/notesSlide10.xml" Type="http://schemas.openxmlformats.org/officeDocument/2006/relationships/notesSlide" Id="rId2"/><Relationship Target="../slideLayouts/slideLayout1.xml" Type="http://schemas.openxmlformats.org/officeDocument/2006/relationships/slideLayout" Id="rId1"/><Relationship Target="../media/image21.png" Type="http://schemas.openxmlformats.org/officeDocument/2006/relationships/image" Id="rId4"/><Relationship Target="../media/image18.png" Type="http://schemas.openxmlformats.org/officeDocument/2006/relationships/image" Id="rId3"/></Relationships>
</file>

<file path=ppt/slides/_rels/slide11.xml.rels><?xml version="1.0" encoding="UTF-8" standalone="yes"?><Relationships xmlns="http://schemas.openxmlformats.org/package/2006/relationships"><Relationship Target="../notesSlides/notesSlide11.xml" Type="http://schemas.openxmlformats.org/officeDocument/2006/relationships/notesSlide" Id="rId2"/><Relationship Target="../slideLayouts/slideLayout1.xml" Type="http://schemas.openxmlformats.org/officeDocument/2006/relationships/slideLayout" Id="rId1"/><Relationship Target="../media/image22.png" Type="http://schemas.openxmlformats.org/officeDocument/2006/relationships/image" Id="rId4"/><Relationship Target="../media/image15.png" Type="http://schemas.openxmlformats.org/officeDocument/2006/relationships/image" Id="rId3"/><Relationship Target="https://learn.sparkfun.com/tutorials/sewing-with-conductive-thread" Type="http://schemas.openxmlformats.org/officeDocument/2006/relationships/hyperlink" TargetMode="External" Id="rId6"/><Relationship Target="../media/image31.png" Type="http://schemas.openxmlformats.org/officeDocument/2006/relationships/image" Id="rId5"/></Relationships>
</file>

<file path=ppt/slides/_rels/slide12.xml.rels><?xml version="1.0" encoding="UTF-8" standalone="yes"?><Relationships xmlns="http://schemas.openxmlformats.org/package/2006/relationships"><Relationship Target="../notesSlides/notesSlide12.xml" Type="http://schemas.openxmlformats.org/officeDocument/2006/relationships/notesSlide" Id="rId2"/><Relationship Target="../slideLayouts/slideLayout1.xml" Type="http://schemas.openxmlformats.org/officeDocument/2006/relationships/slideLayout" Id="rId1"/><Relationship Target="../media/image20.jpg" Type="http://schemas.openxmlformats.org/officeDocument/2006/relationships/image" Id="rId4"/><Relationship Target="../media/image27.png" Type="http://schemas.openxmlformats.org/officeDocument/2006/relationships/image" Id="rId3"/><Relationship Target="../media/image29.png" Type="http://schemas.openxmlformats.org/officeDocument/2006/relationships/image" Id="rId6"/><Relationship Target="../media/image25.png" Type="http://schemas.openxmlformats.org/officeDocument/2006/relationships/image" Id="rId5"/></Relationships>
</file>

<file path=ppt/slides/_rels/slide13.xml.rels><?xml version="1.0" encoding="UTF-8" standalone="yes"?><Relationships xmlns="http://schemas.openxmlformats.org/package/2006/relationships"><Relationship Target="../notesSlides/notesSlide13.xml" Type="http://schemas.openxmlformats.org/officeDocument/2006/relationships/notesSlide" Id="rId2"/><Relationship Target="../slideLayouts/slideLayout1.xml" Type="http://schemas.openxmlformats.org/officeDocument/2006/relationships/slideLayout" Id="rId1"/><Relationship Target="../media/image45.png" Type="http://schemas.openxmlformats.org/officeDocument/2006/relationships/image" Id="rId4"/><Relationship Target="../media/image28.png" Type="http://schemas.openxmlformats.org/officeDocument/2006/relationships/image" Id="rId3"/><Relationship Target="../media/image26.png" Type="http://schemas.openxmlformats.org/officeDocument/2006/relationships/image" Id="rId6"/><Relationship Target="../media/image24.png" Type="http://schemas.openxmlformats.org/officeDocument/2006/relationships/image" Id="rId5"/></Relationships>
</file>

<file path=ppt/slides/_rels/slide14.xml.rels><?xml version="1.0" encoding="UTF-8" standalone="yes"?><Relationships xmlns="http://schemas.openxmlformats.org/package/2006/relationships"><Relationship Target="../notesSlides/notesSlide14.xml" Type="http://schemas.openxmlformats.org/officeDocument/2006/relationships/notesSlide" Id="rId2"/><Relationship Target="../slideLayouts/slideLayout7.xml" Type="http://schemas.openxmlformats.org/officeDocument/2006/relationships/slideLayout" Id="rId1"/><Relationship Target="../media/image30.png" Type="http://schemas.openxmlformats.org/officeDocument/2006/relationships/image" Id="rId4"/><Relationship Target="../media/image32.png" Type="http://schemas.openxmlformats.org/officeDocument/2006/relationships/image" Id="rId3"/></Relationships>
</file>

<file path=ppt/slides/_rels/slide15.xml.rels><?xml version="1.0" encoding="UTF-8" standalone="yes"?><Relationships xmlns="http://schemas.openxmlformats.org/package/2006/relationships"><Relationship Target="../notesSlides/notesSlide15.xml" Type="http://schemas.openxmlformats.org/officeDocument/2006/relationships/notesSlide" Id="rId2"/><Relationship Target="../slideLayouts/slideLayout1.xml" Type="http://schemas.openxmlformats.org/officeDocument/2006/relationships/slideLayout" Id="rId1"/><Relationship Target="http://web.media.mit.edu/~leah/LilyPad/build/turn_signal_jacket.html" Type="http://schemas.openxmlformats.org/officeDocument/2006/relationships/hyperlink" TargetMode="External" Id="rId4"/><Relationship Target="../media/image40.png" Type="http://schemas.openxmlformats.org/officeDocument/2006/relationships/image" Id="rId3"/><Relationship Target="../media/image34.png" Type="http://schemas.openxmlformats.org/officeDocument/2006/relationships/image" Id="rId5"/></Relationships>
</file>

<file path=ppt/slides/_rels/slide16.xml.rels><?xml version="1.0" encoding="UTF-8" standalone="yes"?><Relationships xmlns="http://schemas.openxmlformats.org/package/2006/relationships"><Relationship Target="../notesSlides/notesSlide16.xml" Type="http://schemas.openxmlformats.org/officeDocument/2006/relationships/notesSlide" Id="rId2"/><Relationship Target="../slideLayouts/slideLayout1.xml" Type="http://schemas.openxmlformats.org/officeDocument/2006/relationships/slideLayout" Id="rId1"/><Relationship Target="../media/image35.png" Type="http://schemas.openxmlformats.org/officeDocument/2006/relationships/image" Id="rId4"/><Relationship Target="http://www.diffus.dk/climate-dress/" Type="http://schemas.openxmlformats.org/officeDocument/2006/relationships/hyperlink" TargetMode="External" Id="rId3"/><Relationship Target="../media/image36.png" Type="http://schemas.openxmlformats.org/officeDocument/2006/relationships/image" Id="rId5"/></Relationships>
</file>

<file path=ppt/slides/_rels/slide17.xml.rels><?xml version="1.0" encoding="UTF-8" standalone="yes"?><Relationships xmlns="http://schemas.openxmlformats.org/package/2006/relationships"><Relationship Target="../notesSlides/notesSlide17.xml" Type="http://schemas.openxmlformats.org/officeDocument/2006/relationships/notesSlide" Id="rId2"/><Relationship Target="../slideLayouts/slideLayout1.xml" Type="http://schemas.openxmlformats.org/officeDocument/2006/relationships/slideLayout" Id="rId1"/><Relationship Target="../media/image43.png" Type="http://schemas.openxmlformats.org/officeDocument/2006/relationships/image" Id="rId4"/><Relationship Target="http://www.instructables.com/id/musical-conductivity-detecting-light-up-hoodie/#intro" Type="http://schemas.openxmlformats.org/officeDocument/2006/relationships/hyperlink" TargetMode="External" Id="rId3"/><Relationship Target="http://youtube.com/v/NpRphKTMmKE" Type="http://schemas.openxmlformats.org/officeDocument/2006/relationships/hyperlink" TargetMode="External" Id="rId6"/><Relationship Target="../media/image33.jpg" Type="http://schemas.openxmlformats.org/officeDocument/2006/relationships/image" Id="rId7"/></Relationships>
</file>

<file path=ppt/slides/_rels/slide18.xml.rels><?xml version="1.0" encoding="UTF-8" standalone="yes"?><Relationships xmlns="http://schemas.openxmlformats.org/package/2006/relationships"><Relationship Target="../notesSlides/notesSlide18.xml" Type="http://schemas.openxmlformats.org/officeDocument/2006/relationships/notesSlide" Id="rId2"/><Relationship Target="../slideLayouts/slideLayout1.xml" Type="http://schemas.openxmlformats.org/officeDocument/2006/relationships/slideLayout" Id="rId1"/><Relationship Target="https://learn.sparkfun.com/tutorials/tags/e-textiles" Type="http://schemas.openxmlformats.org/officeDocument/2006/relationships/hyperlink" TargetMode="External" Id="rId4"/><Relationship Target="../media/image38.png" Type="http://schemas.openxmlformats.org/officeDocument/2006/relationships/image" Id="rId3"/><Relationship Target="https://learn.sparkfun.com/tutorials/firefly-jar" Type="http://schemas.openxmlformats.org/officeDocument/2006/relationships/hyperlink" TargetMode="External" Id="rId6"/><Relationship Target="../media/image37.png" Type="http://schemas.openxmlformats.org/officeDocument/2006/relationships/image" Id="rId5"/></Relationships>
</file>

<file path=ppt/slides/_rels/slide19.xml.rels><?xml version="1.0" encoding="UTF-8" standalone="yes"?><Relationships xmlns="http://schemas.openxmlformats.org/package/2006/relationships"><Relationship Target="../notesSlides/notesSlide19.xml" Type="http://schemas.openxmlformats.org/officeDocument/2006/relationships/notesSlide" Id="rId2"/><Relationship Target="../slideLayouts/slideLayout1.xml" Type="http://schemas.openxmlformats.org/officeDocument/2006/relationships/slideLayout" Id="rId1"/><Relationship Target="http://lilypond.media.mit.edu/" Type="http://schemas.openxmlformats.org/officeDocument/2006/relationships/hyperlink" TargetMode="External" Id="rId4"/><Relationship Target="../media/image42.png" Type="http://schemas.openxmlformats.org/officeDocument/2006/relationships/image" Id="rId3"/></Relationships>
</file>

<file path=ppt/slides/_rels/slide2.xml.rels><?xml version="1.0" encoding="UTF-8" standalone="yes"?><Relationships xmlns="http://schemas.openxmlformats.org/package/2006/relationships"><Relationship Target="../notesSlides/notesSlide2.xml" Type="http://schemas.openxmlformats.org/officeDocument/2006/relationships/notesSlide" Id="rId2"/><Relationship Target="../slideLayouts/slideLayout1.xml" Type="http://schemas.openxmlformats.org/officeDocument/2006/relationships/slideLayout" Id="rId1"/><Relationship Target="../media/image00.jpg" Type="http://schemas.openxmlformats.org/officeDocument/2006/relationships/image" Id="rId3"/></Relationships>
</file>

<file path=ppt/slides/_rels/slide20.xml.rels><?xml version="1.0" encoding="UTF-8" standalone="yes"?><Relationships xmlns="http://schemas.openxmlformats.org/package/2006/relationships"><Relationship Target="../notesSlides/notesSlide20.xml" Type="http://schemas.openxmlformats.org/officeDocument/2006/relationships/notesSlide" Id="rId2"/><Relationship Target="../slideLayouts/slideLayout1.xml" Type="http://schemas.openxmlformats.org/officeDocument/2006/relationships/slideLayout" Id="rId1"/><Relationship Target="../media/image44.png" Type="http://schemas.openxmlformats.org/officeDocument/2006/relationships/image" Id="rId4"/><Relationship Target="http://www.kobakant.at/DIY" Type="http://schemas.openxmlformats.org/officeDocument/2006/relationships/hyperlink" TargetMode="External" Id="rId3"/><Relationship Target="http://hlt.media.mit.edu/" Type="http://schemas.openxmlformats.org/officeDocument/2006/relationships/hyperlink" TargetMode="External" Id="rId6"/><Relationship Target="../media/image39.png" Type="http://schemas.openxmlformats.org/officeDocument/2006/relationships/image" Id="rId5"/><Relationship Target="http://diyfashion.about.com/od/diyfashion101/tp/Types-Of-Sewing-Stitches.htm" Type="http://schemas.openxmlformats.org/officeDocument/2006/relationships/hyperlink" TargetMode="External" Id="rId8"/><Relationship Target="http://www.wikihow.com/Thread-a-Needle-and-Tie-a-Knot" Type="http://schemas.openxmlformats.org/officeDocument/2006/relationships/hyperlink" TargetMode="External" Id="rId7"/></Relationships>
</file>

<file path=ppt/slides/_rels/slide21.xml.rels><?xml version="1.0" encoding="UTF-8" standalone="yes"?><Relationships xmlns="http://schemas.openxmlformats.org/package/2006/relationships"><Relationship Target="../notesSlides/notesSlide21.xml" Type="http://schemas.openxmlformats.org/officeDocument/2006/relationships/notesSlide" Id="rId2"/><Relationship Target="../slideLayouts/slideLayout1.xml" Type="http://schemas.openxmlformats.org/officeDocument/2006/relationships/slideLayout" Id="rId1"/><Relationship Target="../media/image41.jpg" Type="http://schemas.openxmlformats.org/officeDocument/2006/relationships/image" Id="rId3"/></Relationships>
</file>

<file path=ppt/slides/_rels/slide22.xml.rels><?xml version="1.0" encoding="UTF-8" standalone="yes"?><Relationships xmlns="http://schemas.openxmlformats.org/package/2006/relationships"><Relationship Target="../notesSlides/notesSlide22.xml" Type="http://schemas.openxmlformats.org/officeDocument/2006/relationships/notesSlide" Id="rId2"/><Relationship Target="../slideLayouts/slideLayout7.xml" Type="http://schemas.openxmlformats.org/officeDocument/2006/relationships/slideLayout" Id="rId1"/><Relationship Target="../media/image47.png" Type="http://schemas.openxmlformats.org/officeDocument/2006/relationships/image" Id="rId3"/></Relationships>
</file>

<file path=ppt/slides/_rels/slide3.xml.rels><?xml version="1.0" encoding="UTF-8" standalone="yes"?><Relationships xmlns="http://schemas.openxmlformats.org/package/2006/relationships"><Relationship Target="../notesSlides/notesSlide3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03.png" Type="http://schemas.openxmlformats.org/officeDocument/2006/relationships/image" Id="rId4"/><Relationship Target="../media/image02.png" Type="http://schemas.openxmlformats.org/officeDocument/2006/relationships/image" Id="rId3"/></Relationships>
</file>

<file path=ppt/slides/_rels/slide4.xml.rels><?xml version="1.0" encoding="UTF-8" standalone="yes"?><Relationships xmlns="http://schemas.openxmlformats.org/package/2006/relationships"><Relationship Target="../notesSlides/notesSlide4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01.jpg" Type="http://schemas.openxmlformats.org/officeDocument/2006/relationships/image" Id="rId4"/><Relationship Target="../media/image10.png" Type="http://schemas.openxmlformats.org/officeDocument/2006/relationships/image" Id="rId3"/><Relationship Target="../media/image06.png" Type="http://schemas.openxmlformats.org/officeDocument/2006/relationships/image" Id="rId6"/><Relationship Target="../media/image05.png" Type="http://schemas.openxmlformats.org/officeDocument/2006/relationships/image" Id="rId5"/><Relationship Target="../media/image19.png" Type="http://schemas.openxmlformats.org/officeDocument/2006/relationships/image" Id="rId7"/></Relationships>
</file>

<file path=ppt/slides/_rels/slide5.xml.rels><?xml version="1.0" encoding="UTF-8" standalone="yes"?><Relationships xmlns="http://schemas.openxmlformats.org/package/2006/relationships"><Relationship Target="../notesSlides/notesSlide5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12.png" Type="http://schemas.openxmlformats.org/officeDocument/2006/relationships/image" Id="rId4"/><Relationship Target="../media/image09.png" Type="http://schemas.openxmlformats.org/officeDocument/2006/relationships/image" Id="rId3"/></Relationships>
</file>

<file path=ppt/slides/_rels/slide6.xml.rels><?xml version="1.0" encoding="UTF-8" standalone="yes"?><Relationships xmlns="http://schemas.openxmlformats.org/package/2006/relationships"><Relationship Target="../notesSlides/notesSlide6.xml" Type="http://schemas.openxmlformats.org/officeDocument/2006/relationships/notesSlide" Id="rId2"/><Relationship Target="../slideLayouts/slideLayout1.xml" Type="http://schemas.openxmlformats.org/officeDocument/2006/relationships/slideLayout" Id="rId1"/><Relationship Target="../media/image07.png" Type="http://schemas.openxmlformats.org/officeDocument/2006/relationships/image" Id="rId4"/><Relationship Target="../media/image04.png" Type="http://schemas.openxmlformats.org/officeDocument/2006/relationships/image" Id="rId3"/><Relationship Target="../media/image13.png" Type="http://schemas.openxmlformats.org/officeDocument/2006/relationships/image" Id="rId6"/><Relationship Target="../media/image11.png" Type="http://schemas.openxmlformats.org/officeDocument/2006/relationships/image" Id="rId5"/></Relationships>
</file>

<file path=ppt/slides/_rels/slide7.xml.rels><?xml version="1.0" encoding="UTF-8" standalone="yes"?><Relationships xmlns="http://schemas.openxmlformats.org/package/2006/relationships"><Relationship Target="../notesSlides/notesSlide7.xml" Type="http://schemas.openxmlformats.org/officeDocument/2006/relationships/notesSlide" Id="rId2"/><Relationship Target="../slideLayouts/slideLayout1.xml" Type="http://schemas.openxmlformats.org/officeDocument/2006/relationships/slideLayout" Id="rId1"/><Relationship Target="../media/image16.png" Type="http://schemas.openxmlformats.org/officeDocument/2006/relationships/image" Id="rId4"/><Relationship Target="../media/image08.png" Type="http://schemas.openxmlformats.org/officeDocument/2006/relationships/image" Id="rId3"/></Relationships>
</file>

<file path=ppt/slides/_rels/slide8.xml.rels><?xml version="1.0" encoding="UTF-8" standalone="yes"?><Relationships xmlns="http://schemas.openxmlformats.org/package/2006/relationships"><Relationship Target="../notesSlides/notesSlide8.xml" Type="http://schemas.openxmlformats.org/officeDocument/2006/relationships/notesSlide" Id="rId2"/><Relationship Target="../slideLayouts/slideLayout1.xml" Type="http://schemas.openxmlformats.org/officeDocument/2006/relationships/slideLayout" Id="rId1"/><Relationship Target="../media/image14.png" Type="http://schemas.openxmlformats.org/officeDocument/2006/relationships/image" Id="rId3"/></Relationships>
</file>

<file path=ppt/slides/_rels/slide9.xml.rels><?xml version="1.0" encoding="UTF-8" standalone="yes"?><Relationships xmlns="http://schemas.openxmlformats.org/package/2006/relationships"><Relationship Target="../notesSlides/notesSlide9.xml" Type="http://schemas.openxmlformats.org/officeDocument/2006/relationships/notesSlide" Id="rId2"/><Relationship Target="../slideLayouts/slideLayout1.xml" Type="http://schemas.openxmlformats.org/officeDocument/2006/relationships/slideLayout" Id="rId1"/><Relationship Target="../media/image23.jpg" Type="http://schemas.openxmlformats.org/officeDocument/2006/relationships/image" Id="rId4"/><Relationship Target="../media/image17.png" Type="http://schemas.openxmlformats.org/officeDocument/2006/relationships/image" Id="rId3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" name="Shape 2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28" name="Shape 28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0" x="0"/>
            <a:ext cy="6857999" cx="9145586"/>
          </a:xfrm>
          <a:prstGeom prst="rect">
            <a:avLst/>
          </a:prstGeom>
        </p:spPr>
      </p:pic>
      <p:sp>
        <p:nvSpPr>
          <p:cNvPr id="29" name="Shape 29"/>
          <p:cNvSpPr txBox="1"/>
          <p:nvPr>
            <p:ph type="title"/>
          </p:nvPr>
        </p:nvSpPr>
        <p:spPr>
          <a:xfrm>
            <a:off y="4091252" x="609600"/>
            <a:ext cy="609599" cx="7772400"/>
          </a:xfrm>
          <a:prstGeom prst="rect">
            <a:avLst/>
          </a:prstGeom>
          <a:noFill/>
          <a:ln>
            <a:noFill/>
          </a:ln>
        </p:spPr>
        <p:txBody>
          <a:bodyPr bIns="46800" rIns="90000" lIns="90000" tIns="46800" anchor="t" anchorCtr="0">
            <a:noAutofit/>
          </a:bodyPr>
          <a:lstStyle/>
          <a:p>
            <a:pPr algn="ctr" rtl="0" lvl="0" marR="0" indent="0" mar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Helvetica Neue"/>
              <a:buNone/>
            </a:pPr>
            <a:r>
              <a:rPr b="1" sz="3000" lang="en-US">
                <a:solidFill>
                  <a:srgbClr val="FFFFFF"/>
                </a:solidFill>
              </a:rPr>
              <a:t>Sewing Circuits</a:t>
            </a:r>
          </a:p>
        </p:txBody>
      </p:sp>
      <p:sp>
        <p:nvSpPr>
          <p:cNvPr id="30" name="Shape 30"/>
          <p:cNvSpPr txBox="1"/>
          <p:nvPr/>
        </p:nvSpPr>
        <p:spPr>
          <a:xfrm>
            <a:off y="4868200" x="1557000"/>
            <a:ext cy="758999" cx="60299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algn="ctr">
              <a:buNone/>
            </a:pPr>
            <a:r>
              <a:rPr sz="1800" lang="en-US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Angela Sheehan, Amanda Clark</a:t>
            </a: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7" name="Shape 11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18" name="Shape 118"/>
          <p:cNvSpPr txBox="1"/>
          <p:nvPr/>
        </p:nvSpPr>
        <p:spPr>
          <a:xfrm>
            <a:off y="1616737" x="162975"/>
            <a:ext cy="1659900" cx="52035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buNone/>
            </a:pPr>
            <a:r>
              <a:rPr sz="2400" lang="en-US">
                <a:latin typeface="Helvetica Neue"/>
                <a:ea typeface="Helvetica Neue"/>
                <a:cs typeface="Helvetica Neue"/>
                <a:sym typeface="Helvetica Neue"/>
              </a:rPr>
              <a:t>Place components where you want them on your project - drawing a rough sketch on a piece of paper for general placement helps a lot.</a:t>
            </a:r>
          </a:p>
          <a:p>
            <a:r>
              <a:t/>
            </a:r>
          </a:p>
          <a:p>
            <a:r>
              <a:t/>
            </a:r>
          </a:p>
        </p:txBody>
      </p:sp>
      <p:pic>
        <p:nvPicPr>
          <p:cNvPr id="119" name="Shape 119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1069800" x="5466124"/>
            <a:ext cy="2702199" cx="33959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Shape 120"/>
          <p:cNvSpPr txBox="1"/>
          <p:nvPr/>
        </p:nvSpPr>
        <p:spPr>
          <a:xfrm>
            <a:off y="3823575" x="162975"/>
            <a:ext cy="2793899" cx="5203500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buNone/>
            </a:pPr>
            <a:r>
              <a:rPr sz="2400" lang="en-US">
                <a:latin typeface="Helvetica Neue"/>
                <a:ea typeface="Helvetica Neue"/>
                <a:cs typeface="Helvetica Neue"/>
                <a:sym typeface="Helvetica Neue"/>
              </a:rPr>
              <a:t>With a pencil or chalk - draw the connections between components, these will act as your sewing guide. </a:t>
            </a:r>
          </a:p>
        </p:txBody>
      </p:sp>
      <p:pic>
        <p:nvPicPr>
          <p:cNvPr id="121" name="Shape 121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y="3823575" x="5466125"/>
            <a:ext cy="2954249" cx="3395899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Shape 122"/>
          <p:cNvSpPr txBox="1"/>
          <p:nvPr/>
        </p:nvSpPr>
        <p:spPr>
          <a:xfrm>
            <a:off y="240900" x="301300"/>
            <a:ext cy="1143000" cx="8385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buNone/>
            </a:pPr>
            <a:r>
              <a:rPr b="1" sz="3600" lang="en-US"/>
              <a:t>Design Circuit Traces Before Sewing</a:t>
            </a:r>
          </a:p>
        </p:txBody>
      </p:sp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6" name="Shape 12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127" name="Shape 12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920050" x="4984900"/>
            <a:ext cy="3015550" cx="382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Shape 128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y="3030099" x="4884050"/>
            <a:ext cy="3193224" cx="401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Shape 129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y="920049" x="245575"/>
            <a:ext cy="2934799" cx="4390800"/>
          </a:xfrm>
          <a:prstGeom prst="rect">
            <a:avLst/>
          </a:prstGeom>
        </p:spPr>
      </p:pic>
      <p:sp>
        <p:nvSpPr>
          <p:cNvPr id="130" name="Shape 130"/>
          <p:cNvSpPr txBox="1"/>
          <p:nvPr/>
        </p:nvSpPr>
        <p:spPr>
          <a:xfrm>
            <a:off y="4051725" x="245575"/>
            <a:ext cy="2068200" cx="45644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buNone/>
            </a:pPr>
            <a:r>
              <a:rPr sz="2400" lang="en-US">
                <a:latin typeface="Helvetica Neue"/>
                <a:ea typeface="Helvetica Neue"/>
                <a:cs typeface="Helvetica Neue"/>
                <a:sym typeface="Helvetica Neue"/>
              </a:rPr>
              <a:t>Sew conductive thread along your planned traces and loop through the conductive pads at least 3 or 4 times for a good connection.</a:t>
            </a:r>
          </a:p>
        </p:txBody>
      </p:sp>
      <p:sp>
        <p:nvSpPr>
          <p:cNvPr id="131" name="Shape 131"/>
          <p:cNvSpPr txBox="1"/>
          <p:nvPr/>
        </p:nvSpPr>
        <p:spPr>
          <a:xfrm>
            <a:off y="6046475" x="152675"/>
            <a:ext cy="909899" cx="7255200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buNone/>
            </a:pPr>
            <a:r>
              <a:rPr sz="1800" lang="en-US"/>
              <a:t>More info: Sewing with Conductive Thread Tutorial</a:t>
            </a:r>
          </a:p>
          <a:p>
            <a:pPr rtl="0" lvl="0">
              <a:buNone/>
            </a:pPr>
            <a:r>
              <a:rPr u="sng" sz="1800" lang="en-US">
                <a:solidFill>
                  <a:schemeClr val="hlink"/>
                </a:solidFill>
                <a:hlinkClick r:id="rId6"/>
              </a:rPr>
              <a:t>https://learn.sparkfun.com/tutorials/sewing-with-conductive-thread</a:t>
            </a:r>
          </a:p>
        </p:txBody>
      </p:sp>
      <p:sp>
        <p:nvSpPr>
          <p:cNvPr id="132" name="Shape 132"/>
          <p:cNvSpPr txBox="1"/>
          <p:nvPr/>
        </p:nvSpPr>
        <p:spPr>
          <a:xfrm>
            <a:off y="12287" x="457200"/>
            <a:ext cy="114300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buNone/>
            </a:pPr>
            <a:r>
              <a:rPr b="1" sz="4800" lang="en-US"/>
              <a:t>Sewing Components</a:t>
            </a:r>
          </a:p>
        </p:txBody>
      </p:sp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6" name="Shape 13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137" name="Shape 13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3017519" x="2834640"/>
            <a:ext cy="1692585" cx="1954013"/>
          </a:xfrm>
          <a:prstGeom prst="rect">
            <a:avLst/>
          </a:prstGeom>
        </p:spPr>
      </p:pic>
      <p:sp>
        <p:nvSpPr>
          <p:cNvPr id="138" name="Shape 138"/>
          <p:cNvSpPr txBox="1"/>
          <p:nvPr/>
        </p:nvSpPr>
        <p:spPr>
          <a:xfrm>
            <a:off y="352462" x="365400"/>
            <a:ext cy="751499" cx="4572899"/>
          </a:xfrm>
          <a:prstGeom prst="rect">
            <a:avLst/>
          </a:prstGeom>
        </p:spPr>
        <p:txBody>
          <a:bodyPr bIns="34300" rIns="34300" lIns="34300" tIns="34300" anchor="t" anchorCtr="0">
            <a:noAutofit/>
          </a:bodyPr>
          <a:lstStyle/>
          <a:p>
            <a:pPr rtl="0" lvl="0">
              <a:lnSpc>
                <a:spcPct val="100000"/>
              </a:lnSpc>
              <a:buNone/>
            </a:pPr>
            <a:r>
              <a:rPr sz="4300" lang="en-US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Useful Tools</a:t>
            </a:r>
          </a:p>
        </p:txBody>
      </p:sp>
      <p:pic>
        <p:nvPicPr>
          <p:cNvPr id="139" name="Shape 139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y="731520" x="4754880"/>
            <a:ext cy="2966062" cx="2927025"/>
          </a:xfrm>
          <a:prstGeom prst="rect">
            <a:avLst/>
          </a:prstGeom>
        </p:spPr>
      </p:pic>
      <p:sp>
        <p:nvSpPr>
          <p:cNvPr id="140" name="Shape 140"/>
          <p:cNvSpPr txBox="1"/>
          <p:nvPr/>
        </p:nvSpPr>
        <p:spPr>
          <a:xfrm>
            <a:off y="4389119" x="4572000"/>
            <a:ext cy="3358500" cx="4640400"/>
          </a:xfrm>
          <a:prstGeom prst="rect">
            <a:avLst/>
          </a:prstGeom>
        </p:spPr>
        <p:txBody>
          <a:bodyPr bIns="34300" rIns="34300" lIns="34300" tIns="34300" anchor="t" anchorCtr="0">
            <a:noAutofit/>
          </a:bodyPr>
          <a:lstStyle/>
          <a:p>
            <a:pPr rtl="0" lvl="0" marR="0" indent="-247650" marL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66666"/>
              <a:buFont typeface="Arial"/>
              <a:buChar char="•"/>
            </a:pPr>
            <a:r>
              <a:rPr sz="3100" lang="en-US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Multimeter</a:t>
            </a:r>
          </a:p>
          <a:p>
            <a:pPr rtl="0" lvl="0" marR="0" indent="-247650" marL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66666"/>
              <a:buFont typeface="Arial"/>
              <a:buChar char="•"/>
            </a:pPr>
            <a:r>
              <a:rPr sz="3100" lang="en-US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Small Pliers</a:t>
            </a:r>
          </a:p>
          <a:p>
            <a:pPr rtl="0" lvl="0" marR="0" indent="-247650" marL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66666"/>
              <a:buFont typeface="Arial"/>
              <a:buChar char="•"/>
            </a:pPr>
            <a:r>
              <a:rPr sz="3100" lang="en-US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Diagonal Cutters </a:t>
            </a:r>
          </a:p>
          <a:p>
            <a:pPr rtl="0" lvl="0" marR="0" indent="-247650" marL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66666"/>
              <a:buFont typeface="Arial"/>
              <a:buChar char="•"/>
            </a:pPr>
            <a:r>
              <a:rPr sz="3100" lang="en-US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Soldering Iron/Solder</a:t>
            </a:r>
          </a:p>
        </p:txBody>
      </p:sp>
      <p:pic>
        <p:nvPicPr>
          <p:cNvPr id="141" name="Shape 141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y="0" x="6400800"/>
            <a:ext cy="1977390" cx="2857500"/>
          </a:xfrm>
          <a:prstGeom prst="rect">
            <a:avLst/>
          </a:prstGeom>
        </p:spPr>
      </p:pic>
      <p:sp>
        <p:nvSpPr>
          <p:cNvPr id="142" name="Shape 142"/>
          <p:cNvSpPr txBox="1"/>
          <p:nvPr/>
        </p:nvSpPr>
        <p:spPr>
          <a:xfrm>
            <a:off y="1371600" x="91440"/>
            <a:ext cy="3358500" cx="4640400"/>
          </a:xfrm>
          <a:prstGeom prst="rect">
            <a:avLst/>
          </a:prstGeom>
        </p:spPr>
        <p:txBody>
          <a:bodyPr bIns="34300" rIns="34300" lIns="34300" tIns="34300" anchor="t" anchorCtr="0">
            <a:noAutofit/>
          </a:bodyPr>
          <a:lstStyle/>
          <a:p>
            <a:pPr rtl="0" lvl="0" marR="0" indent="-247650" marL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66666"/>
              <a:buFont typeface="Arial"/>
              <a:buChar char="•"/>
            </a:pPr>
            <a:r>
              <a:rPr sz="3100" lang="en-US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Fray </a:t>
            </a:r>
            <a:r>
              <a:rPr sz="3100" lang="en-US">
                <a:latin typeface="Helvetica Neue"/>
                <a:ea typeface="Helvetica Neue"/>
                <a:cs typeface="Helvetica Neue"/>
                <a:sym typeface="Helvetica Neue"/>
              </a:rPr>
              <a:t>C</a:t>
            </a:r>
            <a:r>
              <a:rPr sz="3100" lang="en-US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heck/Fabric Glue</a:t>
            </a:r>
          </a:p>
          <a:p>
            <a:pPr rtl="0" lvl="0" marR="0" indent="-247650" marL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66666"/>
              <a:buFont typeface="Arial"/>
              <a:buChar char="•"/>
            </a:pPr>
            <a:r>
              <a:rPr sz="3100" lang="en-US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Needle Threader</a:t>
            </a:r>
          </a:p>
          <a:p>
            <a:pPr rtl="0" lvl="0" marR="0" indent="-247650" marL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66666"/>
              <a:buFont typeface="Arial"/>
              <a:buChar char="•"/>
            </a:pPr>
            <a:r>
              <a:rPr sz="3100" lang="en-US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Embroidery Needles</a:t>
            </a:r>
          </a:p>
          <a:p>
            <a:pPr rtl="0" lvl="0" marR="0" indent="-247650" marL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66666"/>
              <a:buFont typeface="Arial"/>
              <a:buChar char="•"/>
            </a:pPr>
            <a:r>
              <a:rPr sz="3100" lang="en-US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Beeswax</a:t>
            </a:r>
          </a:p>
          <a:p>
            <a:pPr rtl="0" lvl="0" marR="0" indent="-247650" marL="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66666"/>
              <a:buFont typeface="Arial"/>
              <a:buChar char="•"/>
            </a:pPr>
            <a:r>
              <a:rPr sz="3100" lang="en-US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Iron</a:t>
            </a:r>
          </a:p>
        </p:txBody>
      </p:sp>
      <p:pic>
        <p:nvPicPr>
          <p:cNvPr id="143" name="Shape 14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y="3838050" x="178357"/>
            <a:ext cy="2834280" cx="268465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7" name="Shape 14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148" name="Shape 148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3047975" x="3046075"/>
            <a:ext cy="1492850" cx="1490300"/>
          </a:xfrm>
          <a:prstGeom prst="rect">
            <a:avLst/>
          </a:prstGeom>
        </p:spPr>
      </p:pic>
      <p:sp>
        <p:nvSpPr>
          <p:cNvPr id="149" name="Shape 149"/>
          <p:cNvSpPr txBox="1"/>
          <p:nvPr/>
        </p:nvSpPr>
        <p:spPr>
          <a:xfrm>
            <a:off y="167325" x="-325275"/>
            <a:ext cy="712799" cx="9619199"/>
          </a:xfrm>
          <a:prstGeom prst="rect">
            <a:avLst/>
          </a:prstGeom>
        </p:spPr>
        <p:txBody>
          <a:bodyPr bIns="38100" rIns="38100" lIns="38100" tIns="38100" anchor="t" anchorCtr="0">
            <a:noAutofit/>
          </a:bodyPr>
          <a:lstStyle/>
          <a:p>
            <a:pPr algn="ctr" rtl="0" lvl="0">
              <a:buNone/>
            </a:pPr>
            <a:r>
              <a:rPr sz="4266" lang="en-US"/>
              <a:t>Connectors</a:t>
            </a:r>
          </a:p>
        </p:txBody>
      </p:sp>
      <p:sp>
        <p:nvSpPr>
          <p:cNvPr id="150" name="Shape 150"/>
          <p:cNvSpPr txBox="1"/>
          <p:nvPr/>
        </p:nvSpPr>
        <p:spPr>
          <a:xfrm>
            <a:off y="2311475" x="101025"/>
            <a:ext cy="2040300" cx="3942000"/>
          </a:xfrm>
          <a:prstGeom prst="rect">
            <a:avLst/>
          </a:prstGeom>
        </p:spPr>
        <p:txBody>
          <a:bodyPr bIns="38100" rIns="38100" lIns="38100" tIns="38100" anchor="t" anchorCtr="0">
            <a:noAutofit/>
          </a:bodyPr>
          <a:lstStyle/>
          <a:p>
            <a:pPr rtl="0" lvl="0" marR="0" indent="-220133" marL="381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64609"/>
              <a:buFont typeface="Arial"/>
              <a:buChar char="•"/>
            </a:pPr>
            <a:r>
              <a:rPr sz="2666" lang="en-US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Sewable Snaps</a:t>
            </a:r>
          </a:p>
          <a:p>
            <a:pPr rtl="0" lvl="0" marR="0" indent="-220133" marL="381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64609"/>
              <a:buFont typeface="Arial"/>
              <a:buChar char="•"/>
            </a:pPr>
            <a:r>
              <a:rPr sz="2666" lang="en-US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Magnets</a:t>
            </a:r>
          </a:p>
          <a:p>
            <a:pPr rtl="0" lvl="0" marR="0" indent="-220133" marL="381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64609"/>
              <a:buFont typeface="Arial"/>
              <a:buChar char="•"/>
            </a:pPr>
            <a:r>
              <a:rPr sz="2666" lang="en-US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Conductive Velcro</a:t>
            </a:r>
          </a:p>
          <a:p>
            <a:pPr rtl="0" lvl="0" marR="0" indent="-220133" marL="381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64609"/>
              <a:buFont typeface="Arial"/>
              <a:buChar char="•"/>
            </a:pPr>
            <a:r>
              <a:rPr sz="2666" lang="en-US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Zippers</a:t>
            </a:r>
          </a:p>
          <a:p>
            <a:pPr rtl="0" lvl="0" marR="0" indent="-220133" marL="381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64609"/>
              <a:buFont typeface="Arial"/>
              <a:buChar char="•"/>
            </a:pPr>
            <a:r>
              <a:rPr sz="2666" lang="en-US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Buckles/Clasps </a:t>
            </a:r>
          </a:p>
        </p:txBody>
      </p:sp>
      <p:sp>
        <p:nvSpPr>
          <p:cNvPr id="151" name="Shape 151"/>
          <p:cNvSpPr txBox="1"/>
          <p:nvPr/>
        </p:nvSpPr>
        <p:spPr>
          <a:xfrm>
            <a:off y="992825" x="115125"/>
            <a:ext cy="1318799" cx="91440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buNone/>
            </a:pPr>
            <a:r>
              <a:rPr sz="2400" lang="en-US">
                <a:latin typeface="Helvetica Neue"/>
                <a:ea typeface="Helvetica Neue"/>
                <a:cs typeface="Helvetica Neue"/>
                <a:sym typeface="Helvetica Neue"/>
              </a:rPr>
              <a:t>You can use traditional craft findings to make detachable parts. Experiment with a multimeter and craft supplies to see what cool things you can use as connectors.</a:t>
            </a:r>
          </a:p>
        </p:txBody>
      </p:sp>
      <p:pic>
        <p:nvPicPr>
          <p:cNvPr id="152" name="Shape 152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y="2311475" x="4597475"/>
            <a:ext cy="4546525" cx="4546525"/>
          </a:xfrm>
          <a:prstGeom prst="rect">
            <a:avLst/>
          </a:prstGeom>
        </p:spPr>
      </p:pic>
      <p:sp>
        <p:nvSpPr>
          <p:cNvPr id="153" name="Shape 153"/>
          <p:cNvSpPr txBox="1"/>
          <p:nvPr/>
        </p:nvSpPr>
        <p:spPr>
          <a:xfrm>
            <a:off y="5799700" x="4681149"/>
            <a:ext cy="809400" cx="45464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buNone/>
            </a:pPr>
            <a:r>
              <a:rPr sz="1800" lang="en-US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LilyPad Arduino </a:t>
            </a:r>
          </a:p>
          <a:p>
            <a:pPr>
              <a:buNone/>
            </a:pPr>
            <a:r>
              <a:rPr sz="1800" lang="en-US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SimpleSnap</a:t>
            </a:r>
          </a:p>
        </p:txBody>
      </p:sp>
      <p:pic>
        <p:nvPicPr>
          <p:cNvPr id="154" name="Shape 154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y="4540825" x="1822639"/>
            <a:ext cy="2040300" cx="2713735"/>
          </a:xfrm>
          <a:prstGeom prst="rect">
            <a:avLst/>
          </a:prstGeom>
        </p:spPr>
      </p:pic>
      <p:sp>
        <p:nvSpPr>
          <p:cNvPr id="155" name="Shape 155"/>
          <p:cNvSpPr txBox="1"/>
          <p:nvPr/>
        </p:nvSpPr>
        <p:spPr>
          <a:xfrm>
            <a:off y="6504925" x="2207175"/>
            <a:ext cy="290099" cx="23292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buNone/>
            </a:pPr>
            <a:r>
              <a:rPr lang="en-US"/>
              <a:t>Image from LessEMF.com</a:t>
            </a:r>
          </a:p>
        </p:txBody>
      </p:sp>
      <p:pic>
        <p:nvPicPr>
          <p:cNvPr id="156" name="Shape 156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y="4540825" x="258325"/>
            <a:ext cy="2040300" cx="20403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0" name="Shape 16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161" name="Shape 16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152400" x="152400"/>
            <a:ext cy="3806031" cx="4943474"/>
          </a:xfrm>
          <a:prstGeom prst="rect">
            <a:avLst/>
          </a:prstGeom>
        </p:spPr>
      </p:pic>
      <p:sp>
        <p:nvSpPr>
          <p:cNvPr id="162" name="Shape 162"/>
          <p:cNvSpPr txBox="1"/>
          <p:nvPr/>
        </p:nvSpPr>
        <p:spPr>
          <a:xfrm>
            <a:off y="152400" x="5181600"/>
            <a:ext cy="1041000" cx="37914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buNone/>
            </a:pPr>
            <a:r>
              <a:rPr sz="1800" lang="en-US"/>
              <a:t>Beads used with conductive thread by Janet during a class at SparkFun </a:t>
            </a:r>
            <a:r>
              <a:rPr lang="en-US"/>
              <a:t>https://www.sparkfun.com/news/533</a:t>
            </a:r>
          </a:p>
        </p:txBody>
      </p:sp>
      <p:pic>
        <p:nvPicPr>
          <p:cNvPr id="163" name="Shape 16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y="3242375" x="4392249"/>
            <a:ext cy="3497525" cx="4678425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Shape 164"/>
          <p:cNvSpPr txBox="1"/>
          <p:nvPr/>
        </p:nvSpPr>
        <p:spPr>
          <a:xfrm>
            <a:off y="5015450" x="65300"/>
            <a:ext cy="1724400" cx="43268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buNone/>
            </a:pPr>
            <a:r>
              <a:rPr sz="1800" lang="en-US">
                <a:latin typeface="Helvetica Neue"/>
                <a:ea typeface="Helvetica Neue"/>
                <a:cs typeface="Helvetica Neue"/>
                <a:sym typeface="Helvetica Neue"/>
              </a:rPr>
              <a:t>LilyPad Arduino in an embroidery by Becky Stern </a:t>
            </a: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http://sternlab.org/2008/04/lilypad-embroidery/</a:t>
            </a:r>
          </a:p>
        </p:txBody>
      </p:sp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8" name="Shape 16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169" name="Shape 169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2038350" x="3943350"/>
            <a:ext cy="3499024" cx="7310425"/>
          </a:xfrm>
          <a:prstGeom prst="rect">
            <a:avLst/>
          </a:prstGeom>
        </p:spPr>
      </p:pic>
      <p:sp>
        <p:nvSpPr>
          <p:cNvPr id="170" name="Shape 170"/>
          <p:cNvSpPr txBox="1"/>
          <p:nvPr/>
        </p:nvSpPr>
        <p:spPr>
          <a:xfrm>
            <a:off y="860300" x="228600"/>
            <a:ext cy="413699" cx="9144000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buNone/>
            </a:pPr>
            <a:r>
              <a:rPr u="sng" sz="1800" lang="en-US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4"/>
              </a:rPr>
              <a:t>http://web.media.mit.edu/~leah/LilyPad/build/turn_signal_jacket.html</a:t>
            </a:r>
          </a:p>
        </p:txBody>
      </p:sp>
      <p:sp>
        <p:nvSpPr>
          <p:cNvPr id="171" name="Shape 171"/>
          <p:cNvSpPr txBox="1"/>
          <p:nvPr/>
        </p:nvSpPr>
        <p:spPr>
          <a:xfrm>
            <a:off y="301725" x="120275"/>
            <a:ext cy="536400" cx="90236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buNone/>
            </a:pPr>
            <a:r>
              <a:rPr sz="3000" lang="en-US"/>
              <a:t>Turn Signal Bike Jacket by </a:t>
            </a:r>
            <a:r>
              <a:rPr sz="3000" lang="en-US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Leah Buechley</a:t>
            </a:r>
            <a:r>
              <a:rPr sz="3000" lang="en-US"/>
              <a:t> | 2008</a:t>
            </a:r>
          </a:p>
        </p:txBody>
      </p:sp>
      <p:sp>
        <p:nvSpPr>
          <p:cNvPr id="172" name="Shape 172"/>
          <p:cNvSpPr txBox="1"/>
          <p:nvPr/>
        </p:nvSpPr>
        <p:spPr>
          <a:xfrm>
            <a:off y="1274001" x="228600"/>
            <a:ext cy="536400" cx="76847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buNone/>
            </a:pPr>
            <a:r>
              <a:rPr b="1" sz="1800" lang="en-US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LEDs to show when biker is turning, like car turn signals.</a:t>
            </a:r>
          </a:p>
        </p:txBody>
      </p:sp>
      <p:pic>
        <p:nvPicPr>
          <p:cNvPr id="173" name="Shape 17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y="2038350" x="0"/>
            <a:ext cy="4819650" cx="394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7" name="Shape 17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78" name="Shape 178"/>
          <p:cNvSpPr txBox="1"/>
          <p:nvPr/>
        </p:nvSpPr>
        <p:spPr>
          <a:xfrm>
            <a:off y="838225" x="274325"/>
            <a:ext cy="479100" cx="8443500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buNone/>
            </a:pPr>
            <a:r>
              <a:rPr u="sng" sz="1800" lang="en-US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3"/>
              </a:rPr>
              <a:t>http://www.diffus.dk/climate-dress/</a:t>
            </a:r>
          </a:p>
        </p:txBody>
      </p:sp>
      <p:sp>
        <p:nvSpPr>
          <p:cNvPr id="179" name="Shape 179"/>
          <p:cNvSpPr txBox="1"/>
          <p:nvPr/>
        </p:nvSpPr>
        <p:spPr>
          <a:xfrm>
            <a:off y="301725" x="120275"/>
            <a:ext cy="536400" cx="71780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buNone/>
            </a:pPr>
            <a:r>
              <a:rPr sz="3000" lang="en-US"/>
              <a:t>Climate Dress by Diffus Design | 2009</a:t>
            </a:r>
          </a:p>
        </p:txBody>
      </p:sp>
      <p:pic>
        <p:nvPicPr>
          <p:cNvPr id="180" name="Shape 180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y="1035575" x="5359275"/>
            <a:ext cy="5822424" cx="3784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Shape 181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y="2465700" x="0"/>
            <a:ext cy="4392299" cx="5328525"/>
          </a:xfrm>
          <a:prstGeom prst="rect">
            <a:avLst/>
          </a:prstGeom>
        </p:spPr>
      </p:pic>
      <p:sp>
        <p:nvSpPr>
          <p:cNvPr id="182" name="Shape 182"/>
          <p:cNvSpPr txBox="1"/>
          <p:nvPr/>
        </p:nvSpPr>
        <p:spPr>
          <a:xfrm>
            <a:off y="1274000" x="228600"/>
            <a:ext cy="1013399" cx="5100000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buNone/>
            </a:pPr>
            <a:r>
              <a:rPr b="1" sz="1800" lang="en-US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Senses CO2 in the air and displays as light patterns</a:t>
            </a:r>
          </a:p>
        </p:txBody>
      </p:sp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6" name="Shape 18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87" name="Shape 187"/>
          <p:cNvSpPr txBox="1"/>
          <p:nvPr/>
        </p:nvSpPr>
        <p:spPr>
          <a:xfrm>
            <a:off y="822950" x="0"/>
            <a:ext cy="413699" cx="9144000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buNone/>
            </a:pPr>
            <a:r>
              <a:rPr u="sng" sz="1800" lang="en-US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3"/>
              </a:rPr>
              <a:t>http://www.instructables.com/id/musical-conductivity-detecting-light-up-hoodie/#intro</a:t>
            </a:r>
          </a:p>
        </p:txBody>
      </p:sp>
      <p:sp>
        <p:nvSpPr>
          <p:cNvPr id="188" name="Shape 188"/>
          <p:cNvSpPr txBox="1"/>
          <p:nvPr/>
        </p:nvSpPr>
        <p:spPr>
          <a:xfrm>
            <a:off y="301725" x="120275"/>
            <a:ext cy="536400" cx="71780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buNone/>
            </a:pPr>
            <a:r>
              <a:rPr sz="3000" lang="en-US"/>
              <a:t>Soundie by </a:t>
            </a:r>
            <a:r>
              <a:rPr sz="3000" lang="en-US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Kanjun Qiu</a:t>
            </a:r>
            <a:r>
              <a:rPr sz="3000" lang="en-US"/>
              <a:t> | 2009</a:t>
            </a:r>
          </a:p>
        </p:txBody>
      </p:sp>
      <p:sp>
        <p:nvSpPr>
          <p:cNvPr id="189" name="Shape 189"/>
          <p:cNvSpPr txBox="1"/>
          <p:nvPr/>
        </p:nvSpPr>
        <p:spPr>
          <a:xfrm>
            <a:off y="1121601" x="0"/>
            <a:ext cy="536400" cx="76847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buNone/>
            </a:pPr>
            <a:r>
              <a:rPr b="1" sz="1800" lang="en-US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touch-sensitive light-up hoodie that makes sounds</a:t>
            </a:r>
          </a:p>
        </p:txBody>
      </p:sp>
      <p:pic>
        <p:nvPicPr>
          <p:cNvPr id="190" name="Shape 190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y="1932649" x="0"/>
            <a:ext cy="4533949" cx="3100625"/>
          </a:xfrm>
          <a:prstGeom prst="rect">
            <a:avLst/>
          </a:prstGeom>
        </p:spPr>
      </p:pic>
      <p:sp>
        <p:nvSpPr>
          <p:cNvPr id="191" name="Shape 191">
            <a:hlinkClick r:id="rId6"/>
          </p:cNvPr>
          <p:cNvSpPr/>
          <p:nvPr/>
        </p:nvSpPr>
        <p:spPr>
          <a:xfrm>
            <a:off y="1932650" x="3100625"/>
            <a:ext cy="4533949" cx="6043375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5" name="Shape 19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196" name="Shape 196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1420079" x="603125"/>
            <a:ext cy="5060424" cx="798715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Shape 197"/>
          <p:cNvSpPr txBox="1"/>
          <p:nvPr>
            <p:ph type="title"/>
          </p:nvPr>
        </p:nvSpPr>
        <p:spPr>
          <a:xfrm>
            <a:off y="304801" x="685800"/>
            <a:ext cy="764999" cx="7770900"/>
          </a:xfrm>
          <a:prstGeom prst="rect">
            <a:avLst/>
          </a:prstGeom>
          <a:noFill/>
          <a:ln>
            <a:noFill/>
          </a:ln>
        </p:spPr>
        <p:txBody>
          <a:bodyPr bIns="46800" rIns="90000" lIns="90000" tIns="46800" anchor="ctr" anchorCtr="0">
            <a:noAutofit/>
          </a:bodyPr>
          <a:lstStyle/>
          <a:p>
            <a:pPr algn="ctr" rtl="0" lvl="0" marR="0" indent="0" mar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sz="3600" lang="en-US">
                <a:latin typeface="Droid Sans"/>
                <a:ea typeface="Droid Sans"/>
                <a:cs typeface="Droid Sans"/>
                <a:sym typeface="Droid Sans"/>
              </a:rPr>
              <a:t>SparkFun E-Textile Tutorials</a:t>
            </a:r>
          </a:p>
        </p:txBody>
      </p:sp>
      <p:sp>
        <p:nvSpPr>
          <p:cNvPr id="198" name="Shape 198"/>
          <p:cNvSpPr txBox="1"/>
          <p:nvPr/>
        </p:nvSpPr>
        <p:spPr>
          <a:xfrm>
            <a:off y="831759" x="603100"/>
            <a:ext cy="411899" cx="79872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algn="ctr">
              <a:buNone/>
            </a:pPr>
            <a:r>
              <a:rPr u="sng" sz="2400" lang="en-US">
                <a:solidFill>
                  <a:schemeClr val="hlink"/>
                </a:solidFill>
                <a:hlinkClick r:id="rId4"/>
              </a:rPr>
              <a:t>https://learn.sparkfun.com/tutorials/tags/e-textiles</a:t>
            </a:r>
          </a:p>
        </p:txBody>
      </p:sp>
      <p:sp>
        <p:nvSpPr>
          <p:cNvPr id="199" name="Shape 199"/>
          <p:cNvSpPr/>
          <p:nvPr/>
        </p:nvSpPr>
        <p:spPr>
          <a:xfrm>
            <a:off y="4203160" x="7039235"/>
            <a:ext cy="2209799" cx="1432200"/>
          </a:xfrm>
          <a:prstGeom prst="rect">
            <a:avLst/>
          </a:prstGeom>
          <a:noFill/>
          <a:ln w="9525" cap="flat">
            <a:solidFill>
              <a:srgbClr val="B7B7B7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/>
        </p:txBody>
      </p:sp>
      <p:pic>
        <p:nvPicPr>
          <p:cNvPr id="200" name="Shape 200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y="4315625" x="7101750"/>
            <a:ext cy="1254599" cx="1354949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Shape 201"/>
          <p:cNvSpPr txBox="1"/>
          <p:nvPr/>
        </p:nvSpPr>
        <p:spPr>
          <a:xfrm>
            <a:off y="6480500" x="4859900"/>
            <a:ext cy="319800" cx="40863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buNone/>
            </a:pPr>
            <a:r>
              <a:rPr u="sng" lang="en-US">
                <a:solidFill>
                  <a:schemeClr val="hlink"/>
                </a:solidFill>
                <a:hlinkClick r:id="rId6"/>
              </a:rPr>
              <a:t>https://learn.sparkfun.com/tutorials/firefly-jar</a:t>
            </a:r>
          </a:p>
        </p:txBody>
      </p:sp>
      <p:sp>
        <p:nvSpPr>
          <p:cNvPr id="202" name="Shape 202"/>
          <p:cNvSpPr txBox="1"/>
          <p:nvPr/>
        </p:nvSpPr>
        <p:spPr>
          <a:xfrm>
            <a:off y="5566300" x="7222225"/>
            <a:ext cy="319800" cx="12491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buNone/>
            </a:pPr>
            <a:r>
              <a:rPr b="1" sz="1200" lang="en-US">
                <a:solidFill>
                  <a:srgbClr val="666666"/>
                </a:solidFill>
              </a:rPr>
              <a:t>Firefly Jar Kit</a:t>
            </a:r>
          </a:p>
        </p:txBody>
      </p:sp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6" name="Shape 20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207" name="Shape 20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1549000" x="775875"/>
            <a:ext cy="5137875" cx="7392125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Shape 208"/>
          <p:cNvSpPr txBox="1"/>
          <p:nvPr>
            <p:ph type="title"/>
          </p:nvPr>
        </p:nvSpPr>
        <p:spPr>
          <a:xfrm>
            <a:off y="304801" x="685800"/>
            <a:ext cy="764999" cx="7770900"/>
          </a:xfrm>
          <a:prstGeom prst="rect">
            <a:avLst/>
          </a:prstGeom>
          <a:noFill/>
          <a:ln>
            <a:noFill/>
          </a:ln>
        </p:spPr>
        <p:txBody>
          <a:bodyPr bIns="46800" rIns="90000" lIns="90000" tIns="46800" anchor="ctr" anchorCtr="0">
            <a:noAutofit/>
          </a:bodyPr>
          <a:lstStyle/>
          <a:p>
            <a:pPr algn="ctr" rtl="0" lvl="0" marR="0" indent="0" mar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sz="3600" lang="en-US">
                <a:latin typeface="Droid Sans"/>
                <a:ea typeface="Droid Sans"/>
                <a:cs typeface="Droid Sans"/>
                <a:sym typeface="Droid Sans"/>
              </a:rPr>
              <a:t>LilyPond project sharing site</a:t>
            </a:r>
          </a:p>
        </p:txBody>
      </p:sp>
      <p:sp>
        <p:nvSpPr>
          <p:cNvPr id="209" name="Shape 209"/>
          <p:cNvSpPr txBox="1"/>
          <p:nvPr/>
        </p:nvSpPr>
        <p:spPr>
          <a:xfrm>
            <a:off y="999400" x="603100"/>
            <a:ext cy="411899" cx="79872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buNone/>
            </a:pPr>
            <a:r>
              <a:rPr u="sng" sz="2400" lang="en-US">
                <a:solidFill>
                  <a:schemeClr val="hlink"/>
                </a:solidFill>
                <a:hlinkClick r:id="rId4"/>
              </a:rPr>
              <a:t>http://lilypond.media.mit.edu/</a:t>
            </a:r>
          </a:p>
        </p:txBody>
      </p:sp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FFFFFF"/>
        </a:solidFill>
      </p:bgPr>
    </p:bg>
    <p:spTree>
      <p:nvGrpSpPr>
        <p:cNvPr id="35" name="Shape 3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6" name="Shape 36"/>
          <p:cNvSpPr txBox="1"/>
          <p:nvPr>
            <p:ph type="title"/>
          </p:nvPr>
        </p:nvSpPr>
        <p:spPr>
          <a:xfrm>
            <a:off y="-80750" x="511900"/>
            <a:ext cy="1249199" cx="8632199"/>
          </a:xfrm>
          <a:prstGeom prst="rect">
            <a:avLst/>
          </a:prstGeom>
          <a:noFill/>
          <a:ln>
            <a:noFill/>
          </a:ln>
        </p:spPr>
        <p:txBody>
          <a:bodyPr bIns="46800" rIns="90000" lIns="90000" tIns="46800" anchor="ctr" anchorCtr="0">
            <a:noAutofit/>
          </a:bodyPr>
          <a:lstStyle/>
          <a:p>
            <a:pPr algn="ctr" rtl="0" lvl="0" marR="0" indent="0" mar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sz="3600" lang="en-US">
                <a:latin typeface="Droid Sans"/>
                <a:ea typeface="Droid Sans"/>
                <a:cs typeface="Droid Sans"/>
                <a:sym typeface="Droid Sans"/>
              </a:rPr>
              <a:t>What we’re making today:</a:t>
            </a:r>
          </a:p>
        </p:txBody>
      </p:sp>
      <p:pic>
        <p:nvPicPr>
          <p:cNvPr id="37" name="Shape 3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1049725" x="1117398"/>
            <a:ext cy="4758550" cx="71289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Shape 38"/>
          <p:cNvSpPr txBox="1"/>
          <p:nvPr/>
        </p:nvSpPr>
        <p:spPr>
          <a:xfrm>
            <a:off y="5711650" x="1117399"/>
            <a:ext cy="987899" cx="7128900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algn="ctr" rtl="0" lvl="0">
              <a:lnSpc>
                <a:spcPct val="58695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rPr b="1" sz="3600" lang="en-US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e-Textile Masks!</a:t>
            </a:r>
          </a:p>
        </p:txBody>
      </p:sp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3" name="Shape 21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14" name="Shape 214"/>
          <p:cNvSpPr txBox="1"/>
          <p:nvPr/>
        </p:nvSpPr>
        <p:spPr>
          <a:xfrm>
            <a:off y="502375" x="482475"/>
            <a:ext cy="1878300" cx="68408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/>
        </p:txBody>
      </p:sp>
      <p:sp>
        <p:nvSpPr>
          <p:cNvPr id="215" name="Shape 215"/>
          <p:cNvSpPr txBox="1"/>
          <p:nvPr/>
        </p:nvSpPr>
        <p:spPr>
          <a:xfrm>
            <a:off y="2357300" x="4227300"/>
            <a:ext cy="1395899" cx="43953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buNone/>
            </a:pPr>
            <a:r>
              <a:rPr u="sng" sz="2400" lang="en-US">
                <a:solidFill>
                  <a:schemeClr val="hlink"/>
                </a:solidFill>
                <a:hlinkClick r:id="rId3"/>
              </a:rPr>
              <a:t>http://www.kobakant.at/DIY</a:t>
            </a:r>
          </a:p>
          <a:p>
            <a:pPr rtl="0" lvl="0">
              <a:buNone/>
            </a:pPr>
            <a:r>
              <a:rPr sz="2400" lang="en-US"/>
              <a:t>Lots of resources and experiments with soft circuit techniques.</a:t>
            </a:r>
          </a:p>
        </p:txBody>
      </p:sp>
      <p:pic>
        <p:nvPicPr>
          <p:cNvPr id="216" name="Shape 216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y="2058483" x="259200"/>
            <a:ext cy="1993541" cx="3761399"/>
          </a:xfrm>
          <a:prstGeom prst="rect">
            <a:avLst/>
          </a:prstGeom>
        </p:spPr>
      </p:pic>
      <p:sp>
        <p:nvSpPr>
          <p:cNvPr id="217" name="Shape 217"/>
          <p:cNvSpPr txBox="1"/>
          <p:nvPr/>
        </p:nvSpPr>
        <p:spPr>
          <a:xfrm>
            <a:off y="151625" x="-2112825"/>
            <a:ext cy="712799" cx="9619199"/>
          </a:xfrm>
          <a:prstGeom prst="rect">
            <a:avLst/>
          </a:prstGeom>
        </p:spPr>
        <p:txBody>
          <a:bodyPr bIns="38100" rIns="38100" lIns="38100" tIns="38100" anchor="t" anchorCtr="0">
            <a:noAutofit/>
          </a:bodyPr>
          <a:lstStyle/>
          <a:p>
            <a:pPr algn="ctr" rtl="0" lvl="0">
              <a:buNone/>
            </a:pPr>
            <a:r>
              <a:rPr sz="4266" lang="en-US"/>
              <a:t>Additional Resources</a:t>
            </a:r>
          </a:p>
        </p:txBody>
      </p:sp>
      <p:pic>
        <p:nvPicPr>
          <p:cNvPr id="218" name="Shape 218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y="864425" x="324526"/>
            <a:ext cy="1105150" cx="3585799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Shape 219"/>
          <p:cNvSpPr txBox="1"/>
          <p:nvPr/>
        </p:nvSpPr>
        <p:spPr>
          <a:xfrm>
            <a:off y="864425" x="4227300"/>
            <a:ext cy="1510499" cx="49167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buNone/>
            </a:pPr>
            <a:r>
              <a:rPr u="sng" sz="2400" lang="en-US">
                <a:solidFill>
                  <a:schemeClr val="hlink"/>
                </a:solidFill>
                <a:hlinkClick r:id="rId6"/>
              </a:rPr>
              <a:t>http://hlt.media.mit.edu/</a:t>
            </a:r>
          </a:p>
          <a:p>
            <a:pPr rtl="0" lvl="0">
              <a:buNone/>
            </a:pPr>
            <a:r>
              <a:rPr sz="2400" lang="en-US"/>
              <a:t>MIT Media Lab focusing on crafting with technology.</a:t>
            </a:r>
          </a:p>
        </p:txBody>
      </p:sp>
      <p:sp>
        <p:nvSpPr>
          <p:cNvPr id="220" name="Shape 220"/>
          <p:cNvSpPr txBox="1"/>
          <p:nvPr>
            <p:ph type="title"/>
          </p:nvPr>
        </p:nvSpPr>
        <p:spPr>
          <a:xfrm>
            <a:off y="4140913" x="-1020825"/>
            <a:ext cy="764999" cx="7770900"/>
          </a:xfrm>
          <a:prstGeom prst="rect">
            <a:avLst/>
          </a:prstGeom>
          <a:noFill/>
          <a:ln>
            <a:noFill/>
          </a:ln>
        </p:spPr>
        <p:txBody>
          <a:bodyPr bIns="46800" rIns="90000" lIns="90000" tIns="46800" anchor="ctr" anchorCtr="0">
            <a:noAutofit/>
          </a:bodyPr>
          <a:lstStyle/>
          <a:p>
            <a:pPr algn="ctr" rtl="0" lvl="0" marR="0" indent="0" mar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/>
              <a:t>Basic Sewing Resources</a:t>
            </a:r>
          </a:p>
        </p:txBody>
      </p:sp>
      <p:sp>
        <p:nvSpPr>
          <p:cNvPr id="221" name="Shape 221"/>
          <p:cNvSpPr txBox="1"/>
          <p:nvPr/>
        </p:nvSpPr>
        <p:spPr>
          <a:xfrm>
            <a:off y="4736975" x="0"/>
            <a:ext cy="1993499" cx="92598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buNone/>
            </a:pPr>
            <a:r>
              <a:rPr sz="2400" lang="en-US"/>
              <a:t>How to thread a needle with a needle threader - cool animations!</a:t>
            </a:r>
          </a:p>
          <a:p>
            <a:pPr rtl="0" lvl="0">
              <a:buNone/>
            </a:pPr>
            <a:r>
              <a:rPr u="sng" sz="2400" lang="en-US">
                <a:solidFill>
                  <a:schemeClr val="hlink"/>
                </a:solidFill>
                <a:hlinkClick r:id="rId7"/>
              </a:rPr>
              <a:t>http://www.wikihow.com/Thread-a-Needle-and-Tie-a-Knot</a:t>
            </a:r>
          </a:p>
          <a:p>
            <a:r>
              <a:t/>
            </a:r>
          </a:p>
          <a:p>
            <a:pPr rtl="0" lvl="0">
              <a:buNone/>
            </a:pPr>
            <a:r>
              <a:rPr sz="2400" lang="en-US"/>
              <a:t>Types of stitches </a:t>
            </a:r>
          </a:p>
          <a:p>
            <a:pPr rtl="0" lvl="0">
              <a:buNone/>
            </a:pPr>
            <a:r>
              <a:rPr u="sng" sz="2000" lang="en-US">
                <a:solidFill>
                  <a:schemeClr val="hlink"/>
                </a:solidFill>
                <a:hlinkClick r:id="rId8"/>
              </a:rPr>
              <a:t>http://diyfashion.about.com/od/diyfashion101/tp/Types-Of-Sewing-Stitches.htm</a:t>
            </a:r>
          </a:p>
        </p:txBody>
      </p:sp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5" name="Shape 22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226" name="Shape 226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0" x="-1588"/>
            <a:ext cy="6857999" cx="9145587"/>
          </a:xfrm>
          <a:prstGeom prst="rect">
            <a:avLst/>
          </a:prstGeom>
        </p:spPr>
      </p:pic>
      <p:sp>
        <p:nvSpPr>
          <p:cNvPr id="227" name="Shape 227"/>
          <p:cNvSpPr/>
          <p:nvPr/>
        </p:nvSpPr>
        <p:spPr>
          <a:xfrm>
            <a:off y="457200" x="762000"/>
            <a:ext cy="5638800" cx="7772400"/>
          </a:xfrm>
          <a:prstGeom prst="rect">
            <a:avLst/>
          </a:prstGeom>
          <a:noFill/>
          <a:ln>
            <a:noFill/>
          </a:ln>
        </p:spPr>
        <p:txBody>
          <a:bodyPr bIns="46800" rIns="90000" lIns="90000" tIns="46800" anchor="ctr" anchorCtr="0">
            <a:noAutofit/>
          </a:bodyPr>
          <a:lstStyle/>
          <a:p>
            <a:pPr algn="ctr" rtl="0" lvl="0" marR="0" indent="-342900" marL="342900">
              <a:spcBef>
                <a:spcPts val="75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Helvetica Neue"/>
              <a:buNone/>
            </a:pPr>
            <a:r>
              <a:rPr strike="noStrike" u="none" b="0" cap="none" baseline="0" sz="3000" lang="en-US" i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Questions?</a:t>
            </a:r>
          </a:p>
        </p:txBody>
      </p:sp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2" name="Shape 23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233" name="Shape 23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0" x="0"/>
            <a:ext cy="6857999" cx="9145587"/>
          </a:xfrm>
          <a:prstGeom prst="rect">
            <a:avLst/>
          </a:prstGeom>
        </p:spPr>
      </p:pic>
      <p:sp>
        <p:nvSpPr>
          <p:cNvPr id="234" name="Shape 234"/>
          <p:cNvSpPr/>
          <p:nvPr/>
        </p:nvSpPr>
        <p:spPr>
          <a:xfrm>
            <a:off y="3962400" x="685800"/>
            <a:ext cy="1295400" cx="7772400"/>
          </a:xfrm>
          <a:prstGeom prst="rect">
            <a:avLst/>
          </a:prstGeom>
          <a:noFill/>
          <a:ln>
            <a:noFill/>
          </a:ln>
        </p:spPr>
        <p:txBody>
          <a:bodyPr bIns="46800" rIns="90000" lIns="90000" tIns="46800" anchor="ctr" anchorCtr="0">
            <a:noAutofit/>
          </a:bodyPr>
          <a:lstStyle/>
          <a:p>
            <a:pPr algn="ctr" rtl="0" lvl="0" marR="0" indent="-342900" marL="342900"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Helvetica Neue"/>
              <a:buNone/>
            </a:pPr>
            <a:r>
              <a:rPr strike="noStrike" u="none" b="0" cap="none" baseline="0" sz="1500" lang="en-US" i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www.sparkfun.com</a:t>
            </a:r>
          </a:p>
          <a:p>
            <a:pPr algn="ctr" rtl="0" lvl="0" marR="0" indent="-342900" marL="342900"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Helvetica Neue"/>
              <a:buNone/>
            </a:pPr>
            <a:r>
              <a:rPr strike="noStrike" u="none" b="0" cap="none" baseline="0" sz="1500" lang="en-US" i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6175 Longbow Drive</a:t>
            </a:r>
          </a:p>
          <a:p>
            <a:pPr algn="ctr" rtl="0" lvl="0" marR="0" indent="-342900" marL="342900"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Helvetica Neue"/>
              <a:buNone/>
            </a:pPr>
            <a:r>
              <a:rPr strike="noStrike" u="none" b="0" cap="none" baseline="0" sz="1500" lang="en-US" i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Boulder, Colorado 80301</a:t>
            </a:r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2" name="Shape 4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3" name="Shape 43"/>
          <p:cNvSpPr txBox="1"/>
          <p:nvPr>
            <p:ph type="ctrTitle"/>
          </p:nvPr>
        </p:nvSpPr>
        <p:spPr>
          <a:xfrm>
            <a:off y="960500" x="1345075"/>
            <a:ext cy="5547600" cx="6705300"/>
          </a:xfrm>
          <a:prstGeom prst="rect">
            <a:avLst/>
          </a:prstGeom>
        </p:spPr>
        <p:txBody>
          <a:bodyPr bIns="82275" rIns="82275" lIns="82275" tIns="82275" anchor="t" anchorCtr="0">
            <a:noAutofit/>
          </a:bodyPr>
          <a:lstStyle/>
          <a:p>
            <a:pPr rtl="0" lvl="0">
              <a:buNone/>
            </a:pPr>
            <a:r>
              <a:rPr lang="en-US">
                <a:latin typeface="Droid Sans"/>
                <a:ea typeface="Droid Sans"/>
                <a:cs typeface="Droid Sans"/>
                <a:sym typeface="Droid Sans"/>
              </a:rPr>
              <a:t>E-Textiles</a:t>
            </a:r>
          </a:p>
          <a:p>
            <a:pPr rtl="0" lvl="0">
              <a:buClr>
                <a:schemeClr val="dk1"/>
              </a:buClr>
              <a:buSzPct val="25581"/>
              <a:buFont typeface="Arial"/>
              <a:buNone/>
            </a:pPr>
            <a:r>
              <a:rPr lang="en-US">
                <a:latin typeface="Droid Sans"/>
                <a:ea typeface="Droid Sans"/>
                <a:cs typeface="Droid Sans"/>
                <a:sym typeface="Droid Sans"/>
              </a:rPr>
              <a:t>*</a:t>
            </a:r>
          </a:p>
          <a:p>
            <a:pPr rtl="0" lvl="0">
              <a:buClr>
                <a:schemeClr val="dk1"/>
              </a:buClr>
              <a:buSzPct val="25581"/>
              <a:buFont typeface="Arial"/>
              <a:buNone/>
            </a:pPr>
            <a:r>
              <a:rPr lang="en-US">
                <a:latin typeface="Droid Sans"/>
                <a:ea typeface="Droid Sans"/>
                <a:cs typeface="Droid Sans"/>
                <a:sym typeface="Droid Sans"/>
              </a:rPr>
              <a:t>Sewable Circuits</a:t>
            </a:r>
          </a:p>
          <a:p>
            <a:pPr rtl="0" lvl="0">
              <a:buNone/>
            </a:pPr>
            <a:r>
              <a:rPr lang="en-US">
                <a:latin typeface="Droid Sans"/>
                <a:ea typeface="Droid Sans"/>
                <a:cs typeface="Droid Sans"/>
                <a:sym typeface="Droid Sans"/>
              </a:rPr>
              <a:t>*</a:t>
            </a:r>
          </a:p>
          <a:p>
            <a:pPr rtl="0" lvl="0">
              <a:buNone/>
            </a:pPr>
            <a:r>
              <a:rPr lang="en-US">
                <a:latin typeface="Droid Sans"/>
                <a:ea typeface="Droid Sans"/>
                <a:cs typeface="Droid Sans"/>
                <a:sym typeface="Droid Sans"/>
              </a:rPr>
              <a:t>Soft Circuits</a:t>
            </a:r>
          </a:p>
          <a:p>
            <a:pPr rtl="0" lvl="0">
              <a:buNone/>
            </a:pPr>
            <a:r>
              <a:rPr lang="en-US">
                <a:latin typeface="Droid Sans"/>
                <a:ea typeface="Droid Sans"/>
                <a:cs typeface="Droid Sans"/>
                <a:sym typeface="Droid Sans"/>
              </a:rPr>
              <a:t>*</a:t>
            </a:r>
          </a:p>
          <a:p>
            <a:pPr rtl="0" lvl="0">
              <a:buNone/>
            </a:pPr>
            <a:r>
              <a:rPr lang="en-US">
                <a:latin typeface="Droid Sans"/>
                <a:ea typeface="Droid Sans"/>
                <a:cs typeface="Droid Sans"/>
                <a:sym typeface="Droid Sans"/>
              </a:rPr>
              <a:t>Wearable Electronics</a:t>
            </a:r>
          </a:p>
          <a:p>
            <a:r>
              <a:t/>
            </a:r>
          </a:p>
          <a:p>
            <a:r>
              <a:t/>
            </a:r>
          </a:p>
        </p:txBody>
      </p:sp>
      <p:pic>
        <p:nvPicPr>
          <p:cNvPr id="44" name="Shape 4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0" x="7566051"/>
            <a:ext cy="6957049" cx="2035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Shape 45"/>
          <p:cNvPicPr preferRelativeResize="0"/>
          <p:nvPr/>
        </p:nvPicPr>
        <p:blipFill>
          <a:blip r:embed="rId4"/>
          <a:stretch>
            <a:fillRect/>
          </a:stretch>
        </p:blipFill>
        <p:spPr>
          <a:xfrm rot="5400000">
            <a:off y="2361229" x="-2840874"/>
            <a:ext cy="2153450" cx="6914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9" name="Shape 4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50" name="Shape 50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1002526" x="7311500"/>
            <a:ext cy="1446874" cx="1670325"/>
          </a:xfrm>
          <a:prstGeom prst="rect">
            <a:avLst/>
          </a:prstGeom>
        </p:spPr>
      </p:pic>
      <p:sp>
        <p:nvSpPr>
          <p:cNvPr id="51" name="Shape 51"/>
          <p:cNvSpPr txBox="1"/>
          <p:nvPr/>
        </p:nvSpPr>
        <p:spPr>
          <a:xfrm>
            <a:off y="123900" x="75550"/>
            <a:ext cy="1121400" cx="9068399"/>
          </a:xfrm>
          <a:prstGeom prst="rect">
            <a:avLst/>
          </a:prstGeom>
        </p:spPr>
        <p:txBody>
          <a:bodyPr bIns="34300" rIns="34300" lIns="34300" tIns="34300" anchor="t" anchorCtr="0">
            <a:noAutofit/>
          </a:bodyPr>
          <a:lstStyle/>
          <a:p>
            <a:pPr algn="ctr" rtl="0" lvl="0">
              <a:lnSpc>
                <a:spcPct val="100000"/>
              </a:lnSpc>
              <a:buNone/>
            </a:pPr>
            <a:r>
              <a:rPr sz="3600" lang="en-US">
                <a:latin typeface="Droid Sans"/>
                <a:ea typeface="Droid Sans"/>
                <a:cs typeface="Droid Sans"/>
                <a:sym typeface="Droid Sans"/>
              </a:rPr>
              <a:t>Fabric and Fiber Arts, Traditional Craft, Fashion Techniques</a:t>
            </a:r>
          </a:p>
        </p:txBody>
      </p:sp>
      <p:pic>
        <p:nvPicPr>
          <p:cNvPr id="52" name="Shape 52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y="3759900" x="209205"/>
            <a:ext cy="1692599" cx="1670319"/>
          </a:xfrm>
          <a:prstGeom prst="rect">
            <a:avLst/>
          </a:prstGeom>
        </p:spPr>
      </p:pic>
      <p:sp>
        <p:nvSpPr>
          <p:cNvPr id="53" name="Shape 53"/>
          <p:cNvSpPr txBox="1"/>
          <p:nvPr/>
        </p:nvSpPr>
        <p:spPr>
          <a:xfrm>
            <a:off y="5668275" x="0"/>
            <a:ext cy="1692599" cx="9322199"/>
          </a:xfrm>
          <a:prstGeom prst="rect">
            <a:avLst/>
          </a:prstGeom>
        </p:spPr>
        <p:txBody>
          <a:bodyPr bIns="34300" rIns="34300" lIns="34300" tIns="34300" anchor="t" anchorCtr="0">
            <a:noAutofit/>
          </a:bodyPr>
          <a:lstStyle/>
          <a:p>
            <a:pPr algn="ctr" rtl="0" lv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3600" lang="en-US">
                <a:latin typeface="Helvetica Neue"/>
                <a:ea typeface="Helvetica Neue"/>
                <a:cs typeface="Helvetica Neue"/>
                <a:sym typeface="Helvetica Neue"/>
              </a:rPr>
              <a:t>Electronic Prototyping, Interaction Design, </a:t>
            </a:r>
            <a:r>
              <a:rPr sz="3600" lang="en-US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Computer Programming, Engineering</a:t>
            </a:r>
          </a:p>
        </p:txBody>
      </p:sp>
      <p:pic>
        <p:nvPicPr>
          <p:cNvPr id="54" name="Shape 54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y="771374" x="308100"/>
            <a:ext cy="1763415" cx="1670324"/>
          </a:xfrm>
          <a:prstGeom prst="rect">
            <a:avLst/>
          </a:prstGeom>
        </p:spPr>
      </p:pic>
      <p:pic>
        <p:nvPicPr>
          <p:cNvPr id="55" name="Shape 55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y="1515860" x="2237227"/>
            <a:ext cy="3521500" cx="4695325"/>
          </a:xfrm>
          <a:prstGeom prst="rect">
            <a:avLst/>
          </a:prstGeom>
        </p:spPr>
      </p:pic>
      <p:sp>
        <p:nvSpPr>
          <p:cNvPr id="56" name="Shape 56"/>
          <p:cNvSpPr txBox="1"/>
          <p:nvPr/>
        </p:nvSpPr>
        <p:spPr>
          <a:xfrm>
            <a:off y="4991850" x="1879525"/>
            <a:ext cy="369900" cx="51627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buNone/>
            </a:pPr>
            <a:r>
              <a:rPr lang="en-US">
                <a:latin typeface="Droid Sans"/>
                <a:ea typeface="Droid Sans"/>
                <a:cs typeface="Droid Sans"/>
                <a:sym typeface="Droid Sans"/>
              </a:rPr>
              <a:t>Becky Stern’s LilyPad Embroidery</a:t>
            </a:r>
          </a:p>
        </p:txBody>
      </p:sp>
      <p:pic>
        <p:nvPicPr>
          <p:cNvPr id="57" name="Shape 57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y="3673600" x="7149325"/>
            <a:ext cy="1994674" cx="199467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1" name="Shape 6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62" name="Shape 62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76200" x="-683200"/>
            <a:ext cy="3556900" cx="5322025"/>
          </a:xfrm>
          <a:prstGeom prst="rect">
            <a:avLst/>
          </a:prstGeom>
        </p:spPr>
      </p:pic>
      <p:sp>
        <p:nvSpPr>
          <p:cNvPr id="63" name="Shape 63"/>
          <p:cNvSpPr txBox="1"/>
          <p:nvPr/>
        </p:nvSpPr>
        <p:spPr>
          <a:xfrm>
            <a:off y="212650" x="3395900"/>
            <a:ext cy="1109699" cx="5747699"/>
          </a:xfrm>
          <a:prstGeom prst="rect">
            <a:avLst/>
          </a:prstGeom>
        </p:spPr>
        <p:txBody>
          <a:bodyPr bIns="34300" rIns="34300" lIns="34300" tIns="34300" anchor="t" anchorCtr="0">
            <a:noAutofit/>
          </a:bodyPr>
          <a:lstStyle/>
          <a:p>
            <a:pPr algn="ctr" rtl="0" lvl="0">
              <a:lnSpc>
                <a:spcPct val="100000"/>
              </a:lnSpc>
              <a:buNone/>
            </a:pPr>
            <a:r>
              <a:rPr sz="4000" lang="en-US">
                <a:latin typeface="Droid Sans"/>
                <a:ea typeface="Droid Sans"/>
                <a:cs typeface="Droid Sans"/>
                <a:sym typeface="Droid Sans"/>
              </a:rPr>
              <a:t>Why Use Sewable Electronics?</a:t>
            </a:r>
          </a:p>
        </p:txBody>
      </p:sp>
      <p:sp>
        <p:nvSpPr>
          <p:cNvPr id="64" name="Shape 64"/>
          <p:cNvSpPr txBox="1"/>
          <p:nvPr/>
        </p:nvSpPr>
        <p:spPr>
          <a:xfrm>
            <a:off y="1615075" x="4452375"/>
            <a:ext cy="4592700" cx="4515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381000" marL="457200">
              <a:lnSpc>
                <a:spcPct val="115000"/>
              </a:lnSpc>
              <a:buClr>
                <a:srgbClr val="000000"/>
              </a:buClr>
              <a:buSzPct val="100000"/>
              <a:buFont typeface="Droid Sans"/>
              <a:buChar char="●"/>
            </a:pPr>
            <a:r>
              <a:rPr sz="2400" lang="en-US">
                <a:latin typeface="Droid Sans"/>
                <a:ea typeface="Droid Sans"/>
                <a:cs typeface="Droid Sans"/>
                <a:sym typeface="Droid Sans"/>
              </a:rPr>
              <a:t>Washable</a:t>
            </a:r>
          </a:p>
          <a:p>
            <a:r>
              <a:t/>
            </a:r>
          </a:p>
          <a:p>
            <a:pPr rtl="0" lvl="0" indent="-381000" marL="457200">
              <a:lnSpc>
                <a:spcPct val="115000"/>
              </a:lnSpc>
              <a:buClr>
                <a:srgbClr val="000000"/>
              </a:buClr>
              <a:buSzPct val="100000"/>
              <a:buFont typeface="Droid Sans"/>
              <a:buChar char="●"/>
            </a:pPr>
            <a:r>
              <a:rPr sz="2400" lang="en-US">
                <a:latin typeface="Droid Sans"/>
                <a:ea typeface="Droid Sans"/>
                <a:cs typeface="Droid Sans"/>
                <a:sym typeface="Droid Sans"/>
              </a:rPr>
              <a:t>Easy to incorporate into overall design</a:t>
            </a:r>
          </a:p>
          <a:p>
            <a:r>
              <a:t/>
            </a:r>
          </a:p>
          <a:p>
            <a:pPr rtl="0" lvl="0" indent="-381000" marL="457200">
              <a:lnSpc>
                <a:spcPct val="115000"/>
              </a:lnSpc>
              <a:buClr>
                <a:srgbClr val="000000"/>
              </a:buClr>
              <a:buSzPct val="100000"/>
              <a:buFont typeface="Droid Sans"/>
              <a:buChar char="●"/>
            </a:pPr>
            <a:r>
              <a:rPr sz="2400" lang="en-US">
                <a:latin typeface="Droid Sans"/>
                <a:ea typeface="Droid Sans"/>
                <a:cs typeface="Droid Sans"/>
                <a:sym typeface="Droid Sans"/>
              </a:rPr>
              <a:t>Utilize sewing techniques vs soldering</a:t>
            </a:r>
          </a:p>
          <a:p>
            <a:r>
              <a:t/>
            </a:r>
          </a:p>
          <a:p>
            <a:pPr rtl="0" lvl="0" indent="-381000" marL="457200">
              <a:lnSpc>
                <a:spcPct val="115000"/>
              </a:lnSpc>
              <a:buClr>
                <a:srgbClr val="000000"/>
              </a:buClr>
              <a:buSzPct val="100000"/>
              <a:buFont typeface="Droid Sans"/>
              <a:buChar char="●"/>
            </a:pPr>
            <a:r>
              <a:rPr sz="2400" lang="en-US">
                <a:latin typeface="Droid Sans"/>
                <a:ea typeface="Droid Sans"/>
                <a:cs typeface="Droid Sans"/>
                <a:sym typeface="Droid Sans"/>
              </a:rPr>
              <a:t>Lightweight and small</a:t>
            </a:r>
          </a:p>
          <a:p>
            <a:r>
              <a:t/>
            </a:r>
          </a:p>
          <a:p>
            <a:pPr rtl="0" lvl="0" indent="-381000" marL="457200">
              <a:lnSpc>
                <a:spcPct val="115000"/>
              </a:lnSpc>
              <a:buClr>
                <a:srgbClr val="000000"/>
              </a:buClr>
              <a:buSzPct val="100000"/>
              <a:buFont typeface="Droid Sans"/>
              <a:buChar char="●"/>
            </a:pPr>
            <a:r>
              <a:rPr sz="2400" lang="en-US">
                <a:latin typeface="Droid Sans"/>
                <a:ea typeface="Droid Sans"/>
                <a:cs typeface="Droid Sans"/>
                <a:sym typeface="Droid Sans"/>
              </a:rPr>
              <a:t>LilyPad Arduino - programmable</a:t>
            </a:r>
          </a:p>
          <a:p>
            <a:r>
              <a:t/>
            </a:r>
          </a:p>
          <a:p>
            <a:pPr rtl="0" lvl="0" indent="-381000" marL="457200">
              <a:lnSpc>
                <a:spcPct val="115000"/>
              </a:lnSpc>
              <a:buClr>
                <a:srgbClr val="000000"/>
              </a:buClr>
              <a:buSzPct val="100000"/>
              <a:buFont typeface="Droid Sans"/>
              <a:buChar char="●"/>
            </a:pPr>
            <a:r>
              <a:rPr sz="2400" lang="en-US">
                <a:latin typeface="Droid Sans"/>
                <a:ea typeface="Droid Sans"/>
                <a:cs typeface="Droid Sans"/>
                <a:sym typeface="Droid Sans"/>
              </a:rPr>
              <a:t>A different way to approach electronics</a:t>
            </a:r>
          </a:p>
        </p:txBody>
      </p:sp>
      <p:pic>
        <p:nvPicPr>
          <p:cNvPr id="65" name="Shape 65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y="3663800" x="369850"/>
            <a:ext cy="3040074" cx="382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9" name="Shape 6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0" name="Shape 70"/>
          <p:cNvSpPr txBox="1"/>
          <p:nvPr/>
        </p:nvSpPr>
        <p:spPr>
          <a:xfrm>
            <a:off y="240887" x="457200"/>
            <a:ext cy="114300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buNone/>
            </a:pPr>
            <a:r>
              <a:rPr b="1" sz="4800" lang="en-US"/>
              <a:t>Materials</a:t>
            </a:r>
          </a:p>
        </p:txBody>
      </p:sp>
      <p:sp>
        <p:nvSpPr>
          <p:cNvPr id="71" name="Shape 71"/>
          <p:cNvSpPr txBox="1"/>
          <p:nvPr/>
        </p:nvSpPr>
        <p:spPr>
          <a:xfrm>
            <a:off y="5198475" x="5641850"/>
            <a:ext cy="486300" cx="14702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lnSpc>
                <a:spcPct val="58695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rPr b="1" lang="en-US">
                <a:solidFill>
                  <a:srgbClr val="333333"/>
                </a:solidFill>
              </a:rPr>
              <a:t>LilyPad LEDs</a:t>
            </a:r>
          </a:p>
        </p:txBody>
      </p:sp>
      <p:pic>
        <p:nvPicPr>
          <p:cNvPr id="72" name="Shape 72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3681312" x="5543262"/>
            <a:ext cy="1371200" cx="1369924"/>
          </a:xfrm>
          <a:prstGeom prst="rect">
            <a:avLst/>
          </a:prstGeom>
        </p:spPr>
      </p:pic>
      <p:pic>
        <p:nvPicPr>
          <p:cNvPr id="73" name="Shape 7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y="2065511" x="2396588"/>
            <a:ext cy="3006987" cx="3006987"/>
          </a:xfrm>
          <a:prstGeom prst="rect">
            <a:avLst/>
          </a:prstGeom>
        </p:spPr>
      </p:pic>
      <p:sp>
        <p:nvSpPr>
          <p:cNvPr id="74" name="Shape 74"/>
          <p:cNvSpPr txBox="1"/>
          <p:nvPr/>
        </p:nvSpPr>
        <p:spPr>
          <a:xfrm>
            <a:off y="4902675" x="2962350"/>
            <a:ext cy="1077899" cx="2382600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lnSpc>
                <a:spcPct val="58695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rPr b="1" lang="en-US">
                <a:solidFill>
                  <a:srgbClr val="333333"/>
                </a:solidFill>
              </a:rPr>
              <a:t>LilyPad Coin Cell Battery Holder - Switched </a:t>
            </a:r>
          </a:p>
        </p:txBody>
      </p:sp>
      <p:pic>
        <p:nvPicPr>
          <p:cNvPr id="75" name="Shape 75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y="2464532" x="152400"/>
            <a:ext cy="2372971" cx="2372994"/>
          </a:xfrm>
          <a:prstGeom prst="rect">
            <a:avLst/>
          </a:prstGeom>
        </p:spPr>
      </p:pic>
      <p:sp>
        <p:nvSpPr>
          <p:cNvPr id="76" name="Shape 76"/>
          <p:cNvSpPr txBox="1"/>
          <p:nvPr/>
        </p:nvSpPr>
        <p:spPr>
          <a:xfrm>
            <a:off y="5052525" x="351250"/>
            <a:ext cy="778200" cx="1803000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lnSpc>
                <a:spcPct val="58695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rPr b="1" lang="en-US">
                <a:solidFill>
                  <a:srgbClr val="333333"/>
                </a:solidFill>
              </a:rPr>
              <a:t>Coin Cell Battery </a:t>
            </a:r>
          </a:p>
          <a:p>
            <a:pPr rtl="0" lvl="0">
              <a:lnSpc>
                <a:spcPct val="58695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rPr b="1" lang="en-US">
                <a:solidFill>
                  <a:srgbClr val="333333"/>
                </a:solidFill>
              </a:rPr>
              <a:t>20mm (CR2032)</a:t>
            </a:r>
          </a:p>
        </p:txBody>
      </p:sp>
      <p:pic>
        <p:nvPicPr>
          <p:cNvPr id="77" name="Shape 77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y="2482741" x="7017277"/>
            <a:ext cy="1939420" cx="1939413"/>
          </a:xfrm>
          <a:prstGeom prst="rect">
            <a:avLst/>
          </a:prstGeom>
        </p:spPr>
      </p:pic>
      <p:sp>
        <p:nvSpPr>
          <p:cNvPr id="78" name="Shape 78"/>
          <p:cNvSpPr txBox="1"/>
          <p:nvPr/>
        </p:nvSpPr>
        <p:spPr>
          <a:xfrm>
            <a:off y="5052525" x="7111500"/>
            <a:ext cy="778200" cx="1871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lnSpc>
                <a:spcPct val="58695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rPr b="1" lang="en-US">
                <a:solidFill>
                  <a:srgbClr val="333333"/>
                </a:solidFill>
              </a:rPr>
              <a:t>Conductive Thread </a:t>
            </a:r>
          </a:p>
          <a:p>
            <a:pPr rtl="0" lvl="0">
              <a:lnSpc>
                <a:spcPct val="58695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rPr b="1" lang="en-US">
                <a:solidFill>
                  <a:srgbClr val="333333"/>
                </a:solidFill>
              </a:rPr>
              <a:t>(Stainless Steel)</a:t>
            </a:r>
          </a:p>
        </p:txBody>
      </p:sp>
      <p:pic>
        <p:nvPicPr>
          <p:cNvPr id="79" name="Shape 79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2408688" x="5543262"/>
            <a:ext cy="1371200" cx="1369924"/>
          </a:xfrm>
          <a:prstGeom prst="rect">
            <a:avLst/>
          </a:prstGeom>
        </p:spPr>
      </p:pic>
      <p:pic>
        <p:nvPicPr>
          <p:cNvPr id="80" name="Shape 80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1100113" x="5543262"/>
            <a:ext cy="1371200" cx="136992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4" name="Shape 8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5" name="Shape 85"/>
          <p:cNvSpPr/>
          <p:nvPr/>
        </p:nvSpPr>
        <p:spPr>
          <a:xfrm>
            <a:off y="1383900" x="4705412"/>
            <a:ext cy="4993199" cx="4284299"/>
          </a:xfrm>
          <a:prstGeom prst="rect">
            <a:avLst/>
          </a:prstGeom>
          <a:noFill/>
          <a:ln w="19050" cap="flat">
            <a:solidFill>
              <a:srgbClr val="FF0000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/>
        </p:txBody>
      </p:sp>
      <p:sp>
        <p:nvSpPr>
          <p:cNvPr id="86" name="Shape 86"/>
          <p:cNvSpPr/>
          <p:nvPr/>
        </p:nvSpPr>
        <p:spPr>
          <a:xfrm>
            <a:off y="1383900" x="198850"/>
            <a:ext cy="4993199" cx="4284299"/>
          </a:xfrm>
          <a:prstGeom prst="rect">
            <a:avLst/>
          </a:prstGeom>
          <a:noFill/>
          <a:ln w="19050" cap="flat">
            <a:solidFill>
              <a:srgbClr val="FF0000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/>
        </p:txBody>
      </p:sp>
      <p:sp>
        <p:nvSpPr>
          <p:cNvPr id="87" name="Shape 87"/>
          <p:cNvSpPr txBox="1"/>
          <p:nvPr/>
        </p:nvSpPr>
        <p:spPr>
          <a:xfrm>
            <a:off y="240887" x="457200"/>
            <a:ext cy="114300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buNone/>
            </a:pPr>
            <a:r>
              <a:rPr b="1" sz="4800" lang="en-US">
                <a:solidFill>
                  <a:srgbClr val="000000"/>
                </a:solidFill>
              </a:rPr>
              <a:t>Basic Circuit</a:t>
            </a:r>
          </a:p>
        </p:txBody>
      </p:sp>
      <p:pic>
        <p:nvPicPr>
          <p:cNvPr id="88" name="Shape 88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1759107" x="609607"/>
            <a:ext cy="3498875" cx="340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Shape 89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y="1926350" x="5238625"/>
            <a:ext cy="3168549" cx="3152774"/>
          </a:xfrm>
          <a:prstGeom prst="rect">
            <a:avLst/>
          </a:prstGeom>
        </p:spPr>
      </p:pic>
      <p:sp>
        <p:nvSpPr>
          <p:cNvPr id="90" name="Shape 90"/>
          <p:cNvSpPr txBox="1"/>
          <p:nvPr/>
        </p:nvSpPr>
        <p:spPr>
          <a:xfrm>
            <a:off y="5452475" x="352950"/>
            <a:ext cy="524100" cx="39915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buNone/>
            </a:pPr>
            <a:r>
              <a:rPr sz="3000" lang="en-US">
                <a:latin typeface="Droid Sans"/>
                <a:ea typeface="Droid Sans"/>
                <a:cs typeface="Droid Sans"/>
                <a:sym typeface="Droid Sans"/>
              </a:rPr>
              <a:t>Traditional Electronics</a:t>
            </a:r>
          </a:p>
        </p:txBody>
      </p:sp>
      <p:sp>
        <p:nvSpPr>
          <p:cNvPr id="91" name="Shape 91"/>
          <p:cNvSpPr txBox="1"/>
          <p:nvPr/>
        </p:nvSpPr>
        <p:spPr>
          <a:xfrm>
            <a:off y="5452475" x="4859512"/>
            <a:ext cy="524100" cx="39915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buNone/>
            </a:pPr>
            <a:r>
              <a:rPr sz="3000" lang="en-US">
                <a:latin typeface="Droid Sans"/>
                <a:ea typeface="Droid Sans"/>
                <a:cs typeface="Droid Sans"/>
                <a:sym typeface="Droid Sans"/>
              </a:rPr>
              <a:t>Sewable Electronics</a:t>
            </a:r>
          </a:p>
        </p:txBody>
      </p:sp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5" name="Shape 9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96" name="Shape 96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2486700" x="457199"/>
            <a:ext cy="3639750" cx="8502924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Shape 97"/>
          <p:cNvSpPr txBox="1"/>
          <p:nvPr/>
        </p:nvSpPr>
        <p:spPr>
          <a:xfrm>
            <a:off y="240897" x="457200"/>
            <a:ext cy="902999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buNone/>
            </a:pPr>
            <a:r>
              <a:rPr b="1" sz="4800" lang="en-US"/>
              <a:t>The Mask</a:t>
            </a:r>
            <a:r>
              <a:rPr b="1" sz="4800" lang="en-US">
                <a:solidFill>
                  <a:srgbClr val="000000"/>
                </a:solidFill>
              </a:rPr>
              <a:t> Circuit</a:t>
            </a:r>
          </a:p>
        </p:txBody>
      </p:sp>
      <p:cxnSp>
        <p:nvCxnSpPr>
          <p:cNvPr id="98" name="Shape 98"/>
          <p:cNvCxnSpPr/>
          <p:nvPr/>
        </p:nvCxnSpPr>
        <p:spPr>
          <a:xfrm rot="10800000" flipH="1">
            <a:off y="2111749" x="7751625"/>
            <a:ext cy="1263600" cx="131700"/>
          </a:xfrm>
          <a:prstGeom prst="straightConnector1">
            <a:avLst/>
          </a:prstGeom>
          <a:noFill/>
          <a:ln w="28575" cap="flat">
            <a:solidFill>
              <a:srgbClr val="9900FF"/>
            </a:solidFill>
            <a:prstDash val="solid"/>
            <a:round/>
            <a:headEnd w="lg" len="lg" type="oval"/>
            <a:tailEnd w="lg" len="lg" type="none"/>
          </a:ln>
        </p:spPr>
      </p:cxnSp>
      <p:sp>
        <p:nvSpPr>
          <p:cNvPr id="99" name="Shape 99"/>
          <p:cNvSpPr txBox="1"/>
          <p:nvPr/>
        </p:nvSpPr>
        <p:spPr>
          <a:xfrm>
            <a:off y="1619125" x="6989950"/>
            <a:ext cy="749099" cx="1814700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buNone/>
            </a:pPr>
            <a:r>
              <a:rPr sz="1800" lang="en-US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Battery Holder</a:t>
            </a:r>
          </a:p>
        </p:txBody>
      </p:sp>
      <p:cxnSp>
        <p:nvCxnSpPr>
          <p:cNvPr id="100" name="Shape 100"/>
          <p:cNvCxnSpPr/>
          <p:nvPr/>
        </p:nvCxnSpPr>
        <p:spPr>
          <a:xfrm flipH="1">
            <a:off y="3494650" x="1788625"/>
            <a:ext cy="25500" cx="765599"/>
          </a:xfrm>
          <a:prstGeom prst="straightConnector1">
            <a:avLst/>
          </a:prstGeom>
          <a:noFill/>
          <a:ln w="28575" cap="flat">
            <a:solidFill>
              <a:srgbClr val="9900FF"/>
            </a:solidFill>
            <a:prstDash val="solid"/>
            <a:round/>
            <a:headEnd w="lg" len="lg" type="oval"/>
            <a:tailEnd w="lg" len="lg" type="none"/>
          </a:ln>
        </p:spPr>
      </p:cxnSp>
      <p:sp>
        <p:nvSpPr>
          <p:cNvPr id="101" name="Shape 101"/>
          <p:cNvSpPr txBox="1"/>
          <p:nvPr/>
        </p:nvSpPr>
        <p:spPr>
          <a:xfrm>
            <a:off y="3132850" x="457200"/>
            <a:ext cy="749099" cx="1814700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buNone/>
            </a:pPr>
            <a:r>
              <a:rPr sz="1800" lang="en-US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LED Boards</a:t>
            </a:r>
          </a:p>
        </p:txBody>
      </p:sp>
      <p:cxnSp>
        <p:nvCxnSpPr>
          <p:cNvPr id="102" name="Shape 102"/>
          <p:cNvCxnSpPr/>
          <p:nvPr/>
        </p:nvCxnSpPr>
        <p:spPr>
          <a:xfrm rot="10800000" flipH="1">
            <a:off y="2348650" x="3855325"/>
            <a:ext cy="1145999" cx="118500"/>
          </a:xfrm>
          <a:prstGeom prst="straightConnector1">
            <a:avLst/>
          </a:prstGeom>
          <a:noFill/>
          <a:ln w="28575" cap="flat">
            <a:solidFill>
              <a:srgbClr val="9900FF"/>
            </a:solidFill>
            <a:prstDash val="solid"/>
            <a:round/>
            <a:headEnd w="lg" len="lg" type="oval"/>
            <a:tailEnd w="lg" len="lg" type="none"/>
          </a:ln>
        </p:spPr>
      </p:cxnSp>
      <p:sp>
        <p:nvSpPr>
          <p:cNvPr id="103" name="Shape 103"/>
          <p:cNvSpPr txBox="1"/>
          <p:nvPr/>
        </p:nvSpPr>
        <p:spPr>
          <a:xfrm>
            <a:off y="1737600" x="3409575"/>
            <a:ext cy="749099" cx="1814700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buNone/>
            </a:pPr>
            <a:r>
              <a:rPr sz="1800" lang="en-US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Negative Connections</a:t>
            </a:r>
          </a:p>
        </p:txBody>
      </p:sp>
      <p:cxnSp>
        <p:nvCxnSpPr>
          <p:cNvPr id="104" name="Shape 104"/>
          <p:cNvCxnSpPr/>
          <p:nvPr/>
        </p:nvCxnSpPr>
        <p:spPr>
          <a:xfrm>
            <a:off y="3796575" x="5211150"/>
            <a:ext cy="632100" cx="487200"/>
          </a:xfrm>
          <a:prstGeom prst="straightConnector1">
            <a:avLst/>
          </a:prstGeom>
          <a:noFill/>
          <a:ln w="28575" cap="flat">
            <a:solidFill>
              <a:srgbClr val="9900FF"/>
            </a:solidFill>
            <a:prstDash val="solid"/>
            <a:round/>
            <a:headEnd w="lg" len="lg" type="oval"/>
            <a:tailEnd w="lg" len="lg" type="none"/>
          </a:ln>
        </p:spPr>
      </p:cxnSp>
      <p:sp>
        <p:nvSpPr>
          <p:cNvPr id="105" name="Shape 105"/>
          <p:cNvSpPr txBox="1"/>
          <p:nvPr/>
        </p:nvSpPr>
        <p:spPr>
          <a:xfrm>
            <a:off y="4520825" x="5355950"/>
            <a:ext cy="420900" cx="1814700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buNone/>
            </a:pPr>
            <a:r>
              <a:rPr sz="1800" lang="en-US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Positive Connections</a:t>
            </a:r>
          </a:p>
        </p:txBody>
      </p:sp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9" name="Shape 10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110" name="Shape 110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1050907" x="548200"/>
            <a:ext cy="2860817" cx="2869249"/>
          </a:xfrm>
          <a:prstGeom prst="rect">
            <a:avLst/>
          </a:prstGeom>
        </p:spPr>
      </p:pic>
      <p:sp>
        <p:nvSpPr>
          <p:cNvPr id="111" name="Shape 111"/>
          <p:cNvSpPr txBox="1"/>
          <p:nvPr/>
        </p:nvSpPr>
        <p:spPr>
          <a:xfrm>
            <a:off y="1152475" x="3775850"/>
            <a:ext cy="5629199" cx="51971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buNone/>
            </a:pPr>
            <a:r>
              <a:rPr sz="3000" lang="en-US">
                <a:latin typeface="Helvetica Neue"/>
                <a:ea typeface="Helvetica Neue"/>
                <a:cs typeface="Helvetica Neue"/>
                <a:sym typeface="Helvetica Neue"/>
              </a:rPr>
              <a:t>What will it do?</a:t>
            </a:r>
          </a:p>
          <a:p>
            <a:pPr rtl="0" lvl="0">
              <a:buNone/>
            </a:pPr>
            <a:r>
              <a:rPr sz="2400" lang="en-US">
                <a:latin typeface="Helvetica Neue"/>
                <a:ea typeface="Helvetica Neue"/>
                <a:cs typeface="Helvetica Neue"/>
                <a:sym typeface="Helvetica Neue"/>
              </a:rPr>
              <a:t>Brainstorm, sketch, pseudocode (if using a microcontroller)</a:t>
            </a:r>
          </a:p>
          <a:p>
            <a:r>
              <a:t/>
            </a:r>
          </a:p>
          <a:p>
            <a:pPr rtl="0" lvl="0">
              <a:buNone/>
            </a:pPr>
            <a:r>
              <a:rPr sz="3000" lang="en-US">
                <a:latin typeface="Helvetica Neue"/>
                <a:ea typeface="Helvetica Neue"/>
                <a:cs typeface="Helvetica Neue"/>
                <a:sym typeface="Helvetica Neue"/>
              </a:rPr>
              <a:t>Plan your circuit</a:t>
            </a:r>
          </a:p>
          <a:p>
            <a:pPr rtl="0" lvl="0">
              <a:buNone/>
            </a:pPr>
            <a:r>
              <a:rPr sz="2400" lang="en-US">
                <a:latin typeface="Helvetica Neue"/>
                <a:ea typeface="Helvetica Neue"/>
                <a:cs typeface="Helvetica Neue"/>
                <a:sym typeface="Helvetica Neue"/>
              </a:rPr>
              <a:t>Map out placement of components and connections, sketch ideas.</a:t>
            </a:r>
          </a:p>
          <a:p>
            <a:r>
              <a:t/>
            </a:r>
          </a:p>
          <a:p>
            <a:pPr rtl="0" lvl="0">
              <a:buNone/>
            </a:pPr>
            <a:r>
              <a:rPr sz="3000" lang="en-US">
                <a:latin typeface="Helvetica Neue"/>
                <a:ea typeface="Helvetica Neue"/>
                <a:cs typeface="Helvetica Neue"/>
                <a:sym typeface="Helvetica Neue"/>
              </a:rPr>
              <a:t>Test it out</a:t>
            </a:r>
          </a:p>
          <a:p>
            <a:pPr rtl="0" lvl="0">
              <a:buNone/>
            </a:pPr>
            <a:r>
              <a:rPr sz="2400" lang="en-US">
                <a:latin typeface="Helvetica Neue"/>
                <a:ea typeface="Helvetica Neue"/>
                <a:cs typeface="Helvetica Neue"/>
                <a:sym typeface="Helvetica Neue"/>
              </a:rPr>
              <a:t>Test your hook ups and code before you sew! Alligator clips (or leaving the board snapped together) lets you test before sewing your project together.</a:t>
            </a:r>
          </a:p>
          <a:p>
            <a:r>
              <a:t/>
            </a:r>
          </a:p>
        </p:txBody>
      </p:sp>
      <p:pic>
        <p:nvPicPr>
          <p:cNvPr id="112" name="Shape 112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y="4106199" x="189799"/>
            <a:ext cy="2475549" cx="3586048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Shape 113"/>
          <p:cNvSpPr txBox="1"/>
          <p:nvPr/>
        </p:nvSpPr>
        <p:spPr>
          <a:xfrm>
            <a:off y="12173" x="457200"/>
            <a:ext cy="91170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buNone/>
            </a:pPr>
            <a:r>
              <a:rPr b="1" sz="4800" lang="en-US"/>
              <a:t>Planning a Project</a:t>
            </a:r>
          </a:p>
        </p:txBody>
      </p:sp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blank">
      <a:dk1>
        <a:srgbClr val="000000"/>
      </a:dk1>
      <a:lt1>
        <a:srgbClr val="FFFFFF"/>
      </a:lt1>
      <a:dk2>
        <a:srgbClr val="073763"/>
      </a:dk2>
      <a:lt2>
        <a:srgbClr val="CFE2F3"/>
      </a:lt2>
      <a:accent1>
        <a:srgbClr val="404040"/>
      </a:accent1>
      <a:accent2>
        <a:srgbClr val="808080"/>
      </a:accent2>
      <a:accent3>
        <a:srgbClr val="C0C0C0"/>
      </a:accent3>
      <a:accent4>
        <a:srgbClr val="396187"/>
      </a:accent4>
      <a:accent5>
        <a:srgbClr val="6B8CAB"/>
      </a:accent5>
      <a:accent6>
        <a:srgbClr val="9DB7CF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ajorFont>
      <a:min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Arial" script="Arab"/>
        <a:font typeface="Arial" script="Hebr"/>
        <a:font typeface="Cordia New" script="Thai"/>
        <a:font typeface="Nyala" script="Ethi"/>
        <a:font typeface="Vrinda" script="Beng"/>
        <a:font typeface="Shruti" script="Gujr"/>
        <a:font typeface="DaunPenh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Arial" script="Viet"/>
        <a:font typeface="Microsoft Uighur" script="Uigh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algn="ctr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algn="ctr" cap="flat" cmpd="sng">
          <a:solidFill>
            <a:schemeClr val="phClr"/>
          </a:solidFill>
          <a:prstDash val="solid"/>
        </a:ln>
        <a:ln w="38100" algn="ctr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rotWithShape="0" dir="5400000" blurRad="40000" dist="20000">
              <a:srgbClr val="000000">
                <a:alpha val="38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  <a:scene3d>
            <a:camera prst="orthographicFront">
              <a:rot rev="0" lon="0" lat="0"/>
            </a:camera>
            <a:lightRig dir="t" rig="threePt">
              <a:rot rev="1200000" lon="0" lat="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t="-80000" b="180000" r="50000" l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t="50000" b="50000" r="50000" l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ajorFont>
      <a:min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Arial" script="Arab"/>
        <a:font typeface="Arial" script="Hebr"/>
        <a:font typeface="Cordia New" script="Thai"/>
        <a:font typeface="Nyala" script="Ethi"/>
        <a:font typeface="Vrinda" script="Beng"/>
        <a:font typeface="Shruti" script="Gujr"/>
        <a:font typeface="DaunPenh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Arial" script="Viet"/>
        <a:font typeface="Microsoft Uighur" script="Uigh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algn="ctr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algn="ctr" cap="flat" cmpd="sng">
          <a:solidFill>
            <a:schemeClr val="phClr"/>
          </a:solidFill>
          <a:prstDash val="solid"/>
        </a:ln>
        <a:ln w="38100" algn="ctr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rotWithShape="0" dir="5400000" blurRad="40000" dist="20000">
              <a:srgbClr val="000000">
                <a:alpha val="38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  <a:scene3d>
            <a:camera prst="orthographicFront">
              <a:rot rev="0" lon="0" lat="0"/>
            </a:camera>
            <a:lightRig dir="t" rig="threePt">
              <a:rot rev="1200000" lon="0" lat="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t="-80000" b="180000" r="50000" l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t="50000" b="50000" r="50000" l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ajorFont>
      <a:min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Arial" script="Arab"/>
        <a:font typeface="Arial" script="Hebr"/>
        <a:font typeface="Cordia New" script="Thai"/>
        <a:font typeface="Nyala" script="Ethi"/>
        <a:font typeface="Vrinda" script="Beng"/>
        <a:font typeface="Shruti" script="Gujr"/>
        <a:font typeface="DaunPenh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Arial" script="Viet"/>
        <a:font typeface="Microsoft Uighur" script="Uigh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algn="ctr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algn="ctr" cap="flat" cmpd="sng">
          <a:solidFill>
            <a:schemeClr val="phClr"/>
          </a:solidFill>
          <a:prstDash val="solid"/>
        </a:ln>
        <a:ln w="38100" algn="ctr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rotWithShape="0" dir="5400000" blurRad="40000" dist="20000">
              <a:srgbClr val="000000">
                <a:alpha val="38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  <a:scene3d>
            <a:camera prst="orthographicFront">
              <a:rot rev="0" lon="0" lat="0"/>
            </a:camera>
            <a:lightRig dir="t" rig="threePt">
              <a:rot rev="1200000" lon="0" lat="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t="-80000" b="180000" r="50000" l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t="50000" b="50000" r="50000" l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