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3" r:id="rId4"/>
    <p:sldId id="264" r:id="rId5"/>
    <p:sldId id="258" r:id="rId6"/>
    <p:sldId id="266" r:id="rId7"/>
    <p:sldId id="267" r:id="rId8"/>
    <p:sldId id="268" r:id="rId9"/>
    <p:sldId id="269" r:id="rId10"/>
    <p:sldId id="259" r:id="rId11"/>
    <p:sldId id="272" r:id="rId12"/>
    <p:sldId id="270" r:id="rId13"/>
    <p:sldId id="271" r:id="rId14"/>
    <p:sldId id="273" r:id="rId15"/>
    <p:sldId id="274" r:id="rId16"/>
    <p:sldId id="275" r:id="rId17"/>
    <p:sldId id="276" r:id="rId18"/>
    <p:sldId id="260" r:id="rId19"/>
    <p:sldId id="261" r:id="rId20"/>
    <p:sldId id="262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B5E2"/>
    <a:srgbClr val="FF9AD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832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0CDC2-CC62-0847-B2D3-ACA385B558F5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77604-BA85-AA49-A5B0-FA6625B1A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Yourself, Intro Introduce Volunteers, Ice Breaker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Experimenting</a:t>
            </a:r>
            <a:r>
              <a:rPr lang="en-US" baseline="0" dirty="0" smtClean="0"/>
              <a:t> with code, DON’T GIVE UP, patience is key, explore, use the internet for solutions</a:t>
            </a:r>
          </a:p>
          <a:p>
            <a:r>
              <a:rPr lang="en-US" baseline="0" dirty="0" smtClean="0"/>
              <a:t>Open source community, if </a:t>
            </a:r>
            <a:r>
              <a:rPr lang="en-US" baseline="0" dirty="0" err="1" smtClean="0"/>
              <a:t>youre</a:t>
            </a:r>
            <a:r>
              <a:rPr lang="en-US" baseline="0" dirty="0" smtClean="0"/>
              <a:t> having trouble people are there to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on the computers set up for</a:t>
            </a:r>
            <a:r>
              <a:rPr lang="en-US" baseline="0" dirty="0" smtClean="0"/>
              <a:t> use with LilyPad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 etiquette, reinforce</a:t>
            </a:r>
            <a:r>
              <a:rPr lang="en-US" baseline="0" dirty="0" smtClean="0"/>
              <a:t> interactivity, asking questions, ideas are great, no bad ideas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Demonstrate how the product is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Watch Example</a:t>
            </a:r>
            <a:r>
              <a:rPr lang="en-US" baseline="0" dirty="0" smtClean="0"/>
              <a:t> video, review examples</a:t>
            </a:r>
          </a:p>
          <a:p>
            <a:r>
              <a:rPr lang="en-US" baseline="0" dirty="0" smtClean="0"/>
              <a:t>Tell them to think about other ideas as they watch the video, write them down if they have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how the</a:t>
            </a:r>
            <a:r>
              <a:rPr lang="en-US" baseline="0" dirty="0" smtClean="0"/>
              <a:t> examples work, their 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the three components</a:t>
            </a:r>
          </a:p>
          <a:p>
            <a:r>
              <a:rPr lang="en-US" dirty="0" smtClean="0"/>
              <a:t>Allow</a:t>
            </a:r>
            <a:r>
              <a:rPr lang="en-US" baseline="0" dirty="0" smtClean="0"/>
              <a:t> 3-5 minutes for the girls to discuss ideas for projects, which projects did they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Analogy to the human body,</a:t>
            </a:r>
            <a:r>
              <a:rPr lang="en-US" baseline="0" dirty="0" smtClean="0"/>
              <a:t> how the microcontrollers work</a:t>
            </a:r>
          </a:p>
          <a:p>
            <a:r>
              <a:rPr lang="en-US" baseline="0" dirty="0" smtClean="0"/>
              <a:t>Ask questions about what they have done so far, have they worked with circuits to light something up in class</a:t>
            </a:r>
          </a:p>
          <a:p>
            <a:r>
              <a:rPr lang="en-US" baseline="0" dirty="0" smtClean="0"/>
              <a:t>What do they know about circuits.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Sewing</a:t>
            </a:r>
            <a:r>
              <a:rPr lang="en-US" baseline="0" dirty="0" smtClean="0"/>
              <a:t> hints, recall the twinkle, twinkle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77604-BA85-AA49-A5B0-FA6625B1A3B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6310-92B1-9F4D-A575-86AFA4BCC19A}" type="datetimeFigureOut">
              <a:rPr lang="en-US" smtClean="0"/>
              <a:pPr/>
              <a:t>6/3/12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5732-6C8C-C044-8954-508F22AA52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L4a89n4ZJ5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Making Electronic </a:t>
            </a:r>
            <a:r>
              <a:rPr lang="en-US" dirty="0" smtClean="0"/>
              <a:t>Fashion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Welcome Pink Team!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95500"/>
          </a:xfrm>
        </p:spPr>
        <p:txBody>
          <a:bodyPr/>
          <a:lstStyle/>
          <a:p>
            <a:r>
              <a:rPr lang="en-US" dirty="0" smtClean="0"/>
              <a:t>Electronics</a:t>
            </a:r>
          </a:p>
          <a:p>
            <a:r>
              <a:rPr lang="en-US" dirty="0" smtClean="0"/>
              <a:t>Crafts, Sewing</a:t>
            </a:r>
          </a:p>
          <a:p>
            <a:r>
              <a:rPr lang="en-US" dirty="0" smtClean="0"/>
              <a:t>Code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95500"/>
          </a:xfrm>
        </p:spPr>
        <p:txBody>
          <a:bodyPr/>
          <a:lstStyle/>
          <a:p>
            <a:r>
              <a:rPr lang="en-US" dirty="0" smtClean="0"/>
              <a:t>Electronics</a:t>
            </a:r>
          </a:p>
          <a:p>
            <a:r>
              <a:rPr lang="en-US" dirty="0" smtClean="0"/>
              <a:t>Crafts, Sewing</a:t>
            </a:r>
          </a:p>
          <a:p>
            <a:r>
              <a:rPr lang="en-US" dirty="0" smtClean="0"/>
              <a:t>Code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CREATIVITY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Microcontroller (Brain)</a:t>
            </a:r>
          </a:p>
          <a:p>
            <a:r>
              <a:rPr lang="en-US" dirty="0" smtClean="0"/>
              <a:t>Sensors (Ears, Eyes)</a:t>
            </a:r>
          </a:p>
          <a:p>
            <a:r>
              <a:rPr lang="en-US" dirty="0" smtClean="0"/>
              <a:t>Actuators (Voice)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2333625"/>
            <a:ext cx="3975100" cy="397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1" y="3452812"/>
            <a:ext cx="3807884" cy="28559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Sewing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crafty can you be?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343149"/>
            <a:ext cx="3022600" cy="4035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00" y="2343149"/>
            <a:ext cx="4546600" cy="3409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Arduino IDE </a:t>
            </a:r>
          </a:p>
          <a:p>
            <a:pPr>
              <a:buNone/>
            </a:pPr>
            <a:r>
              <a:rPr lang="en-US" dirty="0" smtClean="0"/>
              <a:t>(Intergraded </a:t>
            </a:r>
          </a:p>
          <a:p>
            <a:pPr>
              <a:buNone/>
            </a:pPr>
            <a:r>
              <a:rPr lang="en-US" dirty="0" smtClean="0"/>
              <a:t>Development </a:t>
            </a:r>
          </a:p>
          <a:p>
            <a:pPr>
              <a:buNone/>
            </a:pPr>
            <a:r>
              <a:rPr lang="en-US" dirty="0" smtClean="0"/>
              <a:t>Environment)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17638"/>
            <a:ext cx="4109095" cy="5156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Setup()</a:t>
            </a:r>
          </a:p>
          <a:p>
            <a:pPr>
              <a:buNone/>
            </a:pPr>
            <a:r>
              <a:rPr lang="en-US" dirty="0" smtClean="0"/>
              <a:t>{ define the pins</a:t>
            </a:r>
          </a:p>
          <a:p>
            <a:pPr>
              <a:buNone/>
            </a:pPr>
            <a:r>
              <a:rPr lang="en-US" dirty="0" smtClean="0"/>
              <a:t>}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Loop()</a:t>
            </a:r>
          </a:p>
          <a:p>
            <a:pPr>
              <a:buNone/>
            </a:pPr>
            <a:r>
              <a:rPr lang="en-US" dirty="0" smtClean="0"/>
              <a:t>{ tell pieces what to do</a:t>
            </a:r>
          </a:p>
          <a:p>
            <a:pPr>
              <a:buNone/>
            </a:pPr>
            <a:r>
              <a:rPr lang="en-US" dirty="0" smtClean="0"/>
              <a:t>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17638"/>
            <a:ext cx="4109095" cy="5156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ledpin</a:t>
            </a:r>
            <a:r>
              <a:rPr lang="en-US" dirty="0" smtClean="0"/>
              <a:t> = 13;   		// Define the pins</a:t>
            </a:r>
          </a:p>
          <a:p>
            <a:pPr>
              <a:buNone/>
            </a:pPr>
            <a:r>
              <a:rPr lang="en-US" dirty="0" smtClean="0"/>
              <a:t>Setup()</a:t>
            </a:r>
          </a:p>
          <a:p>
            <a:pPr>
              <a:buNone/>
            </a:pPr>
            <a:r>
              <a:rPr lang="en-US" dirty="0" smtClean="0"/>
              <a:t>{    </a:t>
            </a:r>
            <a:r>
              <a:rPr lang="en-US" dirty="0" err="1" smtClean="0"/>
              <a:t>pinMode(ledpin</a:t>
            </a:r>
            <a:r>
              <a:rPr lang="en-US" dirty="0" smtClean="0"/>
              <a:t>, OUTPUT); 		// tell the microcontroller 										// if input or output</a:t>
            </a:r>
          </a:p>
          <a:p>
            <a:pPr>
              <a:buNone/>
            </a:pPr>
            <a:r>
              <a:rPr lang="en-US" dirty="0" smtClean="0"/>
              <a:t>}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Loop()</a:t>
            </a:r>
          </a:p>
          <a:p>
            <a:pPr>
              <a:buNone/>
            </a:pPr>
            <a:r>
              <a:rPr lang="en-US" dirty="0" smtClean="0"/>
              <a:t>{    </a:t>
            </a:r>
            <a:r>
              <a:rPr lang="en-US" dirty="0" err="1" smtClean="0"/>
              <a:t>digitalWrite(ledpin</a:t>
            </a:r>
            <a:r>
              <a:rPr lang="en-US" dirty="0" smtClean="0"/>
              <a:t>, HIGH);		// Turn ON light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digitalWrite(ledpin</a:t>
            </a:r>
            <a:r>
              <a:rPr lang="en-US" dirty="0" smtClean="0"/>
              <a:t>, LOW);		// Turn OFF light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}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Components: 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err="1" smtClean="0"/>
              <a:t>int</a:t>
            </a:r>
            <a:r>
              <a:rPr lang="en-US" dirty="0" smtClean="0"/>
              <a:t> ledpin5 = 5;</a:t>
            </a:r>
          </a:p>
          <a:p>
            <a:pPr>
              <a:buNone/>
            </a:pPr>
            <a:r>
              <a:rPr lang="en-US" dirty="0" err="1" smtClean="0"/>
              <a:t>Int</a:t>
            </a:r>
            <a:r>
              <a:rPr lang="en-US" dirty="0" smtClean="0"/>
              <a:t> ledpin6 = 6;</a:t>
            </a:r>
          </a:p>
          <a:p>
            <a:pPr>
              <a:buNone/>
            </a:pPr>
            <a:r>
              <a:rPr lang="en-US" dirty="0" smtClean="0"/>
              <a:t>Setup()</a:t>
            </a:r>
          </a:p>
          <a:p>
            <a:pPr>
              <a:buNone/>
            </a:pPr>
            <a:r>
              <a:rPr lang="en-US" dirty="0" smtClean="0"/>
              <a:t>{    pinMode(ledpin5, OUTPUT);</a:t>
            </a:r>
          </a:p>
          <a:p>
            <a:pPr>
              <a:buNone/>
            </a:pPr>
            <a:r>
              <a:rPr lang="en-US" dirty="0" smtClean="0"/>
              <a:t>	pinMode(ledpin6, OUTPUT);</a:t>
            </a:r>
          </a:p>
          <a:p>
            <a:pPr>
              <a:buNone/>
            </a:pPr>
            <a:r>
              <a:rPr lang="en-US" dirty="0" smtClean="0"/>
              <a:t>}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Loop()</a:t>
            </a:r>
          </a:p>
          <a:p>
            <a:pPr>
              <a:buNone/>
            </a:pPr>
            <a:r>
              <a:rPr lang="en-US" dirty="0" smtClean="0"/>
              <a:t>{   	digitalWrite(ledpin5, HIGH);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	digitalWrite(ledpin5, LOW);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	digitalWrite(ledpin6,HIGH);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	digitalWrite(ledpin6,LOW);</a:t>
            </a:r>
          </a:p>
          <a:p>
            <a:pPr>
              <a:buNone/>
            </a:pPr>
            <a:r>
              <a:rPr lang="en-US" dirty="0" smtClean="0"/>
              <a:t>	delay(1000);</a:t>
            </a:r>
          </a:p>
          <a:p>
            <a:pPr>
              <a:buNone/>
            </a:pPr>
            <a:r>
              <a:rPr lang="en-US" dirty="0" smtClean="0"/>
              <a:t>}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Evaluate &amp;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Ideas?</a:t>
            </a:r>
          </a:p>
          <a:p>
            <a:pPr lvl="1">
              <a:buNone/>
            </a:pPr>
            <a:r>
              <a:rPr lang="en-US" dirty="0" smtClean="0"/>
              <a:t>3 minutes to write down at least 2 ideas</a:t>
            </a:r>
          </a:p>
          <a:p>
            <a:pPr lvl="1"/>
            <a:r>
              <a:rPr lang="en-US" dirty="0" smtClean="0"/>
              <a:t>Make up a sensor or actuator</a:t>
            </a:r>
          </a:p>
          <a:p>
            <a:pPr lvl="1"/>
            <a:r>
              <a:rPr lang="en-US" dirty="0" smtClean="0"/>
              <a:t>Ideas under constraints</a:t>
            </a:r>
          </a:p>
          <a:p>
            <a:r>
              <a:rPr lang="en-US" dirty="0" smtClean="0"/>
              <a:t>Potential Uses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Prototype!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28" y="1942561"/>
            <a:ext cx="4013472" cy="240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42561"/>
            <a:ext cx="3793067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Etiquette Creative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Girls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Arts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Ideas?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Evaluate the prototype</a:t>
            </a:r>
          </a:p>
          <a:p>
            <a:pPr lvl="1"/>
            <a:r>
              <a:rPr lang="en-US" dirty="0" smtClean="0"/>
              <a:t>Likes?</a:t>
            </a:r>
          </a:p>
          <a:p>
            <a:pPr lvl="1"/>
            <a:r>
              <a:rPr lang="en-US" dirty="0" smtClean="0"/>
              <a:t>Dislikes?</a:t>
            </a:r>
          </a:p>
          <a:p>
            <a:pPr lvl="1"/>
            <a:r>
              <a:rPr lang="en-US" dirty="0" smtClean="0"/>
              <a:t>Changes for next time?</a:t>
            </a:r>
          </a:p>
          <a:p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Open Source</a:t>
            </a:r>
          </a:p>
          <a:p>
            <a:pPr lvl="1"/>
            <a:r>
              <a:rPr lang="en-US" dirty="0" smtClean="0"/>
              <a:t>Share Ideas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Tinker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home project with mini battery and </a:t>
            </a:r>
            <a:r>
              <a:rPr lang="en-US" dirty="0" smtClean="0"/>
              <a:t>LED</a:t>
            </a:r>
          </a:p>
          <a:p>
            <a:r>
              <a:rPr lang="en-US" dirty="0" smtClean="0"/>
              <a:t>Thanks &amp; Check out </a:t>
            </a:r>
            <a:r>
              <a:rPr lang="en-US" dirty="0" err="1" smtClean="0"/>
              <a:t>SparkFun</a:t>
            </a:r>
            <a:r>
              <a:rPr lang="en-US" dirty="0" smtClean="0"/>
              <a:t> for more cool gadgets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</a:t>
            </a:r>
            <a:r>
              <a:rPr lang="en-US" dirty="0" err="1" smtClean="0"/>
              <a:t>tiquettecreative.</a:t>
            </a:r>
            <a:r>
              <a:rPr lang="en-US" dirty="0" err="1" smtClean="0"/>
              <a:t>org</a:t>
            </a:r>
            <a:endParaRPr lang="en-US" dirty="0"/>
          </a:p>
        </p:txBody>
      </p:sp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638301"/>
            <a:ext cx="6948063" cy="393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LilyPad</a:t>
            </a:r>
            <a:r>
              <a:rPr lang="en-US" dirty="0" smtClean="0"/>
              <a:t>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by Leah </a:t>
            </a:r>
            <a:r>
              <a:rPr lang="en-US" dirty="0" err="1" smtClean="0"/>
              <a:t>Buechley</a:t>
            </a:r>
            <a:endParaRPr lang="en-US" dirty="0" smtClean="0"/>
          </a:p>
          <a:p>
            <a:r>
              <a:rPr lang="en-US" dirty="0" smtClean="0"/>
              <a:t>Microcontroller board designed for wearables and </a:t>
            </a:r>
            <a:r>
              <a:rPr lang="en-US" dirty="0" err="1" smtClean="0"/>
              <a:t>e</a:t>
            </a:r>
            <a:r>
              <a:rPr lang="en-US" dirty="0" smtClean="0"/>
              <a:t>-textiles</a:t>
            </a:r>
          </a:p>
          <a:p>
            <a:r>
              <a:rPr lang="en-US" dirty="0" smtClean="0"/>
              <a:t>The Brain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2951163"/>
            <a:ext cx="31750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34" y="3894033"/>
            <a:ext cx="3402637" cy="2232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LilyPad</a:t>
            </a:r>
            <a:r>
              <a:rPr lang="en-US" dirty="0" smtClean="0"/>
              <a:t> </a:t>
            </a:r>
            <a:r>
              <a:rPr lang="en-US" dirty="0" err="1" smtClean="0"/>
              <a:t>Arduino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http://www.youtube.com/watch?v=L4a89n4ZJ5w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LED Biking </a:t>
            </a:r>
            <a:r>
              <a:rPr lang="en-US" dirty="0" err="1" smtClean="0"/>
              <a:t>Hoodie</a:t>
            </a:r>
            <a:endParaRPr lang="en-US" dirty="0" smtClean="0"/>
          </a:p>
          <a:p>
            <a:r>
              <a:rPr lang="en-US" dirty="0" smtClean="0"/>
              <a:t>Persistence of Vision Wristband</a:t>
            </a:r>
          </a:p>
          <a:p>
            <a:r>
              <a:rPr lang="en-US" dirty="0" smtClean="0"/>
              <a:t>Embroidery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Example: LED Biking Jacket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1473200"/>
            <a:ext cx="4762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Example: POV Bracelet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390650"/>
            <a:ext cx="635000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Example: POV Bracelet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417638"/>
            <a:ext cx="5825601" cy="3879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B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LilyPad Example: Embroidery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58900"/>
            <a:ext cx="6671733" cy="5003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20183</TotalTime>
  <Words>606</Words>
  <Application>Microsoft Macintosh PowerPoint</Application>
  <PresentationFormat>On-screen Show (4:3)</PresentationFormat>
  <Paragraphs>123</Paragraphs>
  <Slides>21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Making Electronic Fashion</vt:lpstr>
      <vt:lpstr>Etiquette Creative</vt:lpstr>
      <vt:lpstr>etiquettecreative.org</vt:lpstr>
      <vt:lpstr>LilyPad History</vt:lpstr>
      <vt:lpstr>LilyPad Arduino Examples</vt:lpstr>
      <vt:lpstr>LilyPad Example: LED Biking Jacket</vt:lpstr>
      <vt:lpstr>LilyPad Example: POV Bracelet</vt:lpstr>
      <vt:lpstr>LilyPad Example: POV Bracelet</vt:lpstr>
      <vt:lpstr>LilyPad Example: Embroidery</vt:lpstr>
      <vt:lpstr>LilyPad Components</vt:lpstr>
      <vt:lpstr>LilyPad Components</vt:lpstr>
      <vt:lpstr>LilyPad Components: Electronics</vt:lpstr>
      <vt:lpstr>LilyPad Components: Sewing</vt:lpstr>
      <vt:lpstr>LilyPad Components: Coding</vt:lpstr>
      <vt:lpstr>LilyPad Components: Coding</vt:lpstr>
      <vt:lpstr>LilyPad Components: Coding</vt:lpstr>
      <vt:lpstr>LilyPad Components: Coding</vt:lpstr>
      <vt:lpstr>Evaluate &amp; Change</vt:lpstr>
      <vt:lpstr>Time to Prototype!</vt:lpstr>
      <vt:lpstr>New Ideas?</vt:lpstr>
      <vt:lpstr>Tinker at Home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Tinkering with Electronic Fashion</dc:title>
  <dc:creator>Amy Pickup</dc:creator>
  <cp:lastModifiedBy>Amy Pickup</cp:lastModifiedBy>
  <cp:revision>7</cp:revision>
  <dcterms:created xsi:type="dcterms:W3CDTF">2012-06-03T17:30:10Z</dcterms:created>
  <dcterms:modified xsi:type="dcterms:W3CDTF">2012-06-03T17:48:09Z</dcterms:modified>
</cp:coreProperties>
</file>